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69" r:id="rId4"/>
    <p:sldId id="261" r:id="rId5"/>
    <p:sldId id="263" r:id="rId6"/>
    <p:sldId id="264" r:id="rId7"/>
    <p:sldId id="265" r:id="rId8"/>
    <p:sldId id="266" r:id="rId9"/>
    <p:sldId id="270" r:id="rId10"/>
    <p:sldId id="267" r:id="rId11"/>
    <p:sldId id="268" r:id="rId12"/>
    <p:sldId id="271" r:id="rId13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DE"/>
    <a:srgbClr val="FFA6B3"/>
    <a:srgbClr val="86523A"/>
    <a:srgbClr val="E1C5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68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1445" y="77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620AC-5BDD-4DF1-A728-9E9986EDBB80}" type="datetimeFigureOut">
              <a:rPr kumimoji="1" lang="ja-JP" altLang="en-US" smtClean="0"/>
              <a:t>2023/6/21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FD5A-F831-46A3-AB87-B56F8CE0CB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0052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620AC-5BDD-4DF1-A728-9E9986EDBB80}" type="datetimeFigureOut">
              <a:rPr kumimoji="1" lang="ja-JP" altLang="en-US" smtClean="0"/>
              <a:t>2023/6/21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FD5A-F831-46A3-AB87-B56F8CE0CB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3829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620AC-5BDD-4DF1-A728-9E9986EDBB80}" type="datetimeFigureOut">
              <a:rPr kumimoji="1" lang="ja-JP" altLang="en-US" smtClean="0"/>
              <a:t>2023/6/21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FD5A-F831-46A3-AB87-B56F8CE0CB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80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620AC-5BDD-4DF1-A728-9E9986EDBB80}" type="datetimeFigureOut">
              <a:rPr kumimoji="1" lang="ja-JP" altLang="en-US" smtClean="0"/>
              <a:t>2023/6/21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FD5A-F831-46A3-AB87-B56F8CE0CB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3310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620AC-5BDD-4DF1-A728-9E9986EDBB80}" type="datetimeFigureOut">
              <a:rPr kumimoji="1" lang="ja-JP" altLang="en-US" smtClean="0"/>
              <a:t>2023/6/21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FD5A-F831-46A3-AB87-B56F8CE0CB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7473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620AC-5BDD-4DF1-A728-9E9986EDBB80}" type="datetimeFigureOut">
              <a:rPr kumimoji="1" lang="ja-JP" altLang="en-US" smtClean="0"/>
              <a:t>2023/6/21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FD5A-F831-46A3-AB87-B56F8CE0CB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8675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620AC-5BDD-4DF1-A728-9E9986EDBB80}" type="datetimeFigureOut">
              <a:rPr kumimoji="1" lang="ja-JP" altLang="en-US" smtClean="0"/>
              <a:t>2023/6/21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FD5A-F831-46A3-AB87-B56F8CE0CB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708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620AC-5BDD-4DF1-A728-9E9986EDBB80}" type="datetimeFigureOut">
              <a:rPr kumimoji="1" lang="ja-JP" altLang="en-US" smtClean="0"/>
              <a:t>2023/6/21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FD5A-F831-46A3-AB87-B56F8CE0CB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6371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620AC-5BDD-4DF1-A728-9E9986EDBB80}" type="datetimeFigureOut">
              <a:rPr kumimoji="1" lang="ja-JP" altLang="en-US" smtClean="0"/>
              <a:t>2023/6/21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FD5A-F831-46A3-AB87-B56F8CE0CB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1948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620AC-5BDD-4DF1-A728-9E9986EDBB80}" type="datetimeFigureOut">
              <a:rPr kumimoji="1" lang="ja-JP" altLang="en-US" smtClean="0"/>
              <a:t>2023/6/21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FD5A-F831-46A3-AB87-B56F8CE0CB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8022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620AC-5BDD-4DF1-A728-9E9986EDBB80}" type="datetimeFigureOut">
              <a:rPr kumimoji="1" lang="ja-JP" altLang="en-US" smtClean="0"/>
              <a:t>2023/6/21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FD5A-F831-46A3-AB87-B56F8CE0CB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2136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620AC-5BDD-4DF1-A728-9E9986EDBB80}" type="datetimeFigureOut">
              <a:rPr kumimoji="1" lang="ja-JP" altLang="en-US" smtClean="0"/>
              <a:t>2023/6/21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DFD5A-F831-46A3-AB87-B56F8CE0CB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613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7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6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5.png"/><Relationship Id="rId5" Type="http://schemas.openxmlformats.org/officeDocument/2006/relationships/image" Target="../media/image101.png"/><Relationship Id="rId15" Type="http://schemas.openxmlformats.org/officeDocument/2006/relationships/image" Target="../media/image109.png"/><Relationship Id="rId10" Type="http://schemas.openxmlformats.org/officeDocument/2006/relationships/image" Target="../media/image86.png"/><Relationship Id="rId4" Type="http://schemas.openxmlformats.org/officeDocument/2006/relationships/image" Target="../media/image100.png"/><Relationship Id="rId9" Type="http://schemas.microsoft.com/office/2007/relationships/hdphoto" Target="../media/hdphoto12.wdp"/><Relationship Id="rId14" Type="http://schemas.openxmlformats.org/officeDocument/2006/relationships/image" Target="../media/image10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1.png"/><Relationship Id="rId7" Type="http://schemas.openxmlformats.org/officeDocument/2006/relationships/image" Target="../media/image114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microsoft.com/office/2007/relationships/hdphoto" Target="../media/hdphoto13.wdp"/><Relationship Id="rId4" Type="http://schemas.openxmlformats.org/officeDocument/2006/relationships/image" Target="../media/image1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microsoft.com/office/2007/relationships/hdphoto" Target="../media/hdphoto13.wdp"/><Relationship Id="rId7" Type="http://schemas.openxmlformats.org/officeDocument/2006/relationships/image" Target="../media/image119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12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7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microsoft.com/office/2007/relationships/hdphoto" Target="../media/hdphoto4.wdp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4.wdp"/><Relationship Id="rId7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microsoft.com/office/2007/relationships/hdphoto" Target="../media/hdphoto5.wdp"/><Relationship Id="rId12" Type="http://schemas.openxmlformats.org/officeDocument/2006/relationships/image" Target="../media/image39.png"/><Relationship Id="rId2" Type="http://schemas.openxmlformats.org/officeDocument/2006/relationships/image" Target="../media/image30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microsoft.com/office/2007/relationships/hdphoto" Target="../media/hdphoto8.wdp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microsoft.com/office/2007/relationships/hdphoto" Target="../media/hdphoto9.wdp"/><Relationship Id="rId9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12" Type="http://schemas.openxmlformats.org/officeDocument/2006/relationships/image" Target="../media/image8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openxmlformats.org/officeDocument/2006/relationships/image" Target="../media/image79.png"/><Relationship Id="rId5" Type="http://schemas.openxmlformats.org/officeDocument/2006/relationships/image" Target="../media/image75.png"/><Relationship Id="rId10" Type="http://schemas.microsoft.com/office/2007/relationships/hdphoto" Target="../media/hdphoto11.wdp"/><Relationship Id="rId4" Type="http://schemas.openxmlformats.org/officeDocument/2006/relationships/image" Target="../media/image74.png"/><Relationship Id="rId9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" Type="http://schemas.openxmlformats.org/officeDocument/2006/relationships/image" Target="../media/image81.pn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19" Type="http://schemas.microsoft.com/office/2007/relationships/hdphoto" Target="../media/hdphoto12.wdp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-162560" y="-172720"/>
            <a:ext cx="10199284" cy="7030720"/>
            <a:chOff x="0" y="0"/>
            <a:chExt cx="9655724" cy="6858000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848301" cy="6858000"/>
            </a:xfrm>
            <a:prstGeom prst="rect">
              <a:avLst/>
            </a:prstGeom>
          </p:spPr>
        </p:pic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423" y="0"/>
              <a:ext cx="4848301" cy="6858000"/>
            </a:xfrm>
            <a:prstGeom prst="rect">
              <a:avLst/>
            </a:prstGeom>
          </p:spPr>
        </p:pic>
      </p:grpSp>
      <p:sp>
        <p:nvSpPr>
          <p:cNvPr id="9" name="テキスト ボックス 8"/>
          <p:cNvSpPr txBox="1"/>
          <p:nvPr/>
        </p:nvSpPr>
        <p:spPr>
          <a:xfrm>
            <a:off x="1908048" y="3127249"/>
            <a:ext cx="6903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A6B3"/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もち麦くんイラスト</a:t>
            </a:r>
          </a:p>
        </p:txBody>
      </p:sp>
      <p:sp>
        <p:nvSpPr>
          <p:cNvPr id="17" name="角丸四角形 16"/>
          <p:cNvSpPr/>
          <p:nvPr/>
        </p:nvSpPr>
        <p:spPr>
          <a:xfrm>
            <a:off x="1118905" y="817435"/>
            <a:ext cx="7854696" cy="53727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725168" y="1729433"/>
            <a:ext cx="7434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b="1" dirty="0">
                <a:ln w="6600">
                  <a:solidFill>
                    <a:srgbClr val="86523A"/>
                  </a:solidFill>
                  <a:prstDash val="solid"/>
                </a:ln>
                <a:solidFill>
                  <a:srgbClr val="FFA6B3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もち麦くんイラスト</a:t>
            </a:r>
            <a:endParaRPr kumimoji="1" lang="ja-JP" altLang="en-US" sz="2800" dirty="0">
              <a:ln w="6600">
                <a:solidFill>
                  <a:srgbClr val="86523A"/>
                </a:solidFill>
                <a:prstDash val="solid"/>
              </a:ln>
              <a:solidFill>
                <a:srgbClr val="FFA6B3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701597" y="5359153"/>
            <a:ext cx="2272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dirty="0">
                <a:ln w="6600">
                  <a:solidFill>
                    <a:srgbClr val="86523A"/>
                  </a:solidFill>
                  <a:prstDash val="solid"/>
                </a:ln>
                <a:solidFill>
                  <a:srgbClr val="FFA6B3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美作市</a:t>
            </a:r>
            <a:endParaRPr kumimoji="1" lang="ja-JP" altLang="en-US" sz="2000" dirty="0">
              <a:ln w="6600">
                <a:solidFill>
                  <a:srgbClr val="86523A"/>
                </a:solidFill>
                <a:prstDash val="solid"/>
              </a:ln>
              <a:solidFill>
                <a:srgbClr val="FFA6B3"/>
              </a:solidFill>
            </a:endParaRP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87" b="100000" l="5928" r="99485">
                        <a14:foregroundMark x1="15851" y1="7448" x2="17784" y2="25674"/>
                        <a14:foregroundMark x1="28479" y1="16482" x2="58119" y2="76545"/>
                        <a14:foregroundMark x1="38789" y1="16957" x2="21521" y2="33914"/>
                        <a14:foregroundMark x1="13273" y1="29952" x2="13273" y2="42948"/>
                        <a14:foregroundMark x1="22423" y1="39937" x2="47423" y2="79081"/>
                        <a14:foregroundMark x1="76933" y1="42631" x2="32861" y2="44691"/>
                        <a14:foregroundMark x1="59536" y1="22979" x2="74227" y2="26149"/>
                        <a14:foregroundMark x1="59923" y1="25040" x2="70876" y2="39144"/>
                        <a14:foregroundMark x1="85696" y1="53883" x2="60052" y2="57369"/>
                        <a14:foregroundMark x1="80670" y1="69097" x2="71907" y2="62441"/>
                        <a14:foregroundMark x1="58634" y1="51823" x2="52320" y2="61648"/>
                        <a14:foregroundMark x1="34278" y1="68304" x2="24742" y2="87956"/>
                        <a14:foregroundMark x1="33505" y1="79873" x2="36469" y2="88431"/>
                        <a14:foregroundMark x1="15851" y1="54517" x2="14046" y2="55626"/>
                        <a14:foregroundMark x1="14433" y1="58954" x2="13015" y2="60539"/>
                        <a14:foregroundMark x1="13402" y1="64659" x2="14304" y2="65610"/>
                        <a14:foregroundMark x1="11727" y1="69097" x2="12629" y2="74168"/>
                        <a14:backgroundMark x1="49356" y1="31379" x2="50000" y2="42472"/>
                        <a14:backgroundMark x1="48711" y1="44216" x2="50773" y2="44374"/>
                        <a14:backgroundMark x1="49613" y1="41997" x2="50129" y2="45483"/>
                        <a14:backgroundMark x1="49227" y1="43423" x2="48067" y2="44532"/>
                        <a14:backgroundMark x1="49742" y1="42789" x2="51804" y2="43740"/>
                        <a14:backgroundMark x1="50129" y1="43106" x2="51031" y2="44057"/>
                        <a14:backgroundMark x1="48196" y1="43740" x2="51546" y2="44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532" y="2464547"/>
            <a:ext cx="4582937" cy="3725603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8379">
            <a:off x="1464474" y="3902169"/>
            <a:ext cx="1457753" cy="850356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167" y="3915966"/>
            <a:ext cx="1861435" cy="1484060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6996" r="100000">
                        <a14:foregroundMark x1="49383" y1="43478" x2="62551" y2="59783"/>
                        <a14:foregroundMark x1="83951" y1="20652" x2="84362" y2="46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3849">
            <a:off x="2325324" y="3398812"/>
            <a:ext cx="396577" cy="450434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6996" r="100000">
                        <a14:foregroundMark x1="49383" y1="43478" x2="62551" y2="59783"/>
                        <a14:foregroundMark x1="83951" y1="20652" x2="84362" y2="46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185" y="3684625"/>
            <a:ext cx="396577" cy="45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41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4855577"/>
              </p:ext>
            </p:extLst>
          </p:nvPr>
        </p:nvGraphicFramePr>
        <p:xfrm>
          <a:off x="240296" y="4917219"/>
          <a:ext cx="9462507" cy="1831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4169">
                  <a:extLst>
                    <a:ext uri="{9D8B030D-6E8A-4147-A177-3AD203B41FA5}">
                      <a16:colId xmlns:a16="http://schemas.microsoft.com/office/drawing/2014/main" val="2073781792"/>
                    </a:ext>
                  </a:extLst>
                </a:gridCol>
                <a:gridCol w="3154169">
                  <a:extLst>
                    <a:ext uri="{9D8B030D-6E8A-4147-A177-3AD203B41FA5}">
                      <a16:colId xmlns:a16="http://schemas.microsoft.com/office/drawing/2014/main" val="3977509581"/>
                    </a:ext>
                  </a:extLst>
                </a:gridCol>
                <a:gridCol w="3154169">
                  <a:extLst>
                    <a:ext uri="{9D8B030D-6E8A-4147-A177-3AD203B41FA5}">
                      <a16:colId xmlns:a16="http://schemas.microsoft.com/office/drawing/2014/main" val="2989819863"/>
                    </a:ext>
                  </a:extLst>
                </a:gridCol>
              </a:tblGrid>
              <a:tr h="183118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u="sn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66447"/>
                  </a:ext>
                </a:extLst>
              </a:tr>
            </a:tbl>
          </a:graphicData>
        </a:graphic>
      </p:graphicFrame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962863"/>
              </p:ext>
            </p:extLst>
          </p:nvPr>
        </p:nvGraphicFramePr>
        <p:xfrm>
          <a:off x="254002" y="1245571"/>
          <a:ext cx="9448800" cy="3662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9760">
                  <a:extLst>
                    <a:ext uri="{9D8B030D-6E8A-4147-A177-3AD203B41FA5}">
                      <a16:colId xmlns:a16="http://schemas.microsoft.com/office/drawing/2014/main" val="2379351152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491024409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2706920195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3407089092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606531148"/>
                    </a:ext>
                  </a:extLst>
                </a:gridCol>
              </a:tblGrid>
              <a:tr h="183118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u="sn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5078"/>
                  </a:ext>
                </a:extLst>
              </a:tr>
              <a:tr h="183118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994127"/>
                  </a:ext>
                </a:extLst>
              </a:tr>
            </a:tbl>
          </a:graphicData>
        </a:graphic>
      </p:graphicFrame>
      <p:sp>
        <p:nvSpPr>
          <p:cNvPr id="7" name="正方形/長方形 6"/>
          <p:cNvSpPr/>
          <p:nvPr/>
        </p:nvSpPr>
        <p:spPr>
          <a:xfrm>
            <a:off x="0" y="0"/>
            <a:ext cx="9987280" cy="1051560"/>
          </a:xfrm>
          <a:prstGeom prst="rect">
            <a:avLst/>
          </a:prstGeom>
          <a:solidFill>
            <a:srgbClr val="FFD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0" y="17948"/>
            <a:ext cx="990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0" b="1" dirty="0" smtClean="0">
                <a:ln w="6600">
                  <a:solidFill>
                    <a:srgbClr val="86523A"/>
                  </a:solidFill>
                  <a:prstDash val="solid"/>
                </a:ln>
                <a:solidFill>
                  <a:srgbClr val="FFA6B3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⑧その他</a:t>
            </a:r>
            <a:endParaRPr kumimoji="1" lang="ja-JP" altLang="en-US" sz="2800" dirty="0">
              <a:ln w="6600">
                <a:solidFill>
                  <a:srgbClr val="86523A"/>
                </a:solidFill>
                <a:prstDash val="solid"/>
              </a:ln>
              <a:solidFill>
                <a:srgbClr val="FFA6B3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110234" y="1264931"/>
            <a:ext cx="43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⑰</a:t>
            </a:r>
            <a:endParaRPr kumimoji="1" lang="en-US" altLang="ja-JP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033901" y="1245571"/>
            <a:ext cx="944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⑱</a:t>
            </a:r>
            <a:endParaRPr kumimoji="1" lang="ja-JP" altLang="en-US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909576" y="1245571"/>
            <a:ext cx="51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⑲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5935901" y="3093646"/>
            <a:ext cx="8570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㉓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7835671" y="3073063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㉔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3385739" y="4951399"/>
            <a:ext cx="5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㉖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6603207" y="4951399"/>
            <a:ext cx="5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㉗</a:t>
            </a:r>
            <a:endParaRPr kumimoji="1" lang="ja-JP" altLang="en-US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2158573" y="3071840"/>
            <a:ext cx="52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㉒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808734" y="1221396"/>
            <a:ext cx="456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⑳</a:t>
            </a:r>
            <a:endParaRPr kumimoji="1"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67932" y="1276051"/>
            <a:ext cx="43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⑯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42277" y="3093646"/>
            <a:ext cx="1435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㉑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281221" y="4912002"/>
            <a:ext cx="4379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㉕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34" y="1839393"/>
            <a:ext cx="1809467" cy="1210587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612" y="1839393"/>
            <a:ext cx="1837090" cy="1206897"/>
          </a:xfrm>
          <a:prstGeom prst="rect">
            <a:avLst/>
          </a:prstGeom>
        </p:spPr>
      </p:pic>
      <p:pic>
        <p:nvPicPr>
          <p:cNvPr id="49" name="図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429" y="1812657"/>
            <a:ext cx="1814715" cy="1225555"/>
          </a:xfrm>
          <a:prstGeom prst="rect">
            <a:avLst/>
          </a:prstGeom>
        </p:spPr>
      </p:pic>
      <p:pic>
        <p:nvPicPr>
          <p:cNvPr id="53" name="図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320" y="1839603"/>
            <a:ext cx="1797911" cy="1196889"/>
          </a:xfrm>
          <a:prstGeom prst="rect">
            <a:avLst/>
          </a:prstGeom>
        </p:spPr>
      </p:pic>
      <p:pic>
        <p:nvPicPr>
          <p:cNvPr id="58" name="図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688" y="1839393"/>
            <a:ext cx="1829092" cy="1194903"/>
          </a:xfrm>
          <a:prstGeom prst="rect">
            <a:avLst/>
          </a:prstGeom>
        </p:spPr>
      </p:pic>
      <p:pic>
        <p:nvPicPr>
          <p:cNvPr id="59" name="図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31" y="3554731"/>
            <a:ext cx="1863427" cy="1333314"/>
          </a:xfrm>
          <a:prstGeom prst="rect">
            <a:avLst/>
          </a:prstGeom>
        </p:spPr>
      </p:pic>
      <p:pic>
        <p:nvPicPr>
          <p:cNvPr id="60" name="図 5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87" b="100000" l="5928" r="99485">
                        <a14:foregroundMark x1="15851" y1="7448" x2="17784" y2="25674"/>
                        <a14:foregroundMark x1="28479" y1="16482" x2="58119" y2="76545"/>
                        <a14:foregroundMark x1="38789" y1="16957" x2="21521" y2="33914"/>
                        <a14:foregroundMark x1="13273" y1="29952" x2="13273" y2="42948"/>
                        <a14:foregroundMark x1="22423" y1="39937" x2="47423" y2="79081"/>
                        <a14:foregroundMark x1="76933" y1="42631" x2="32861" y2="44691"/>
                        <a14:foregroundMark x1="59536" y1="22979" x2="74227" y2="26149"/>
                        <a14:foregroundMark x1="59923" y1="25040" x2="70876" y2="39144"/>
                        <a14:foregroundMark x1="85696" y1="53883" x2="60052" y2="57369"/>
                        <a14:foregroundMark x1="80670" y1="69097" x2="71907" y2="62441"/>
                        <a14:foregroundMark x1="58634" y1="51823" x2="52320" y2="61648"/>
                        <a14:foregroundMark x1="34278" y1="68304" x2="24742" y2="87956"/>
                        <a14:foregroundMark x1="33505" y1="79873" x2="36469" y2="88431"/>
                        <a14:foregroundMark x1="15851" y1="54517" x2="14046" y2="55626"/>
                        <a14:foregroundMark x1="14433" y1="58954" x2="13015" y2="60539"/>
                        <a14:foregroundMark x1="13402" y1="64659" x2="14304" y2="65610"/>
                        <a14:foregroundMark x1="11727" y1="69097" x2="12629" y2="74168"/>
                        <a14:backgroundMark x1="49356" y1="31379" x2="50000" y2="42472"/>
                        <a14:backgroundMark x1="48711" y1="44216" x2="50773" y2="44374"/>
                        <a14:backgroundMark x1="49613" y1="41997" x2="50129" y2="45483"/>
                        <a14:backgroundMark x1="49227" y1="43423" x2="48067" y2="44532"/>
                        <a14:backgroundMark x1="49742" y1="42789" x2="51804" y2="43740"/>
                        <a14:backgroundMark x1="50129" y1="43106" x2="51031" y2="44057"/>
                        <a14:backgroundMark x1="48196" y1="43740" x2="51546" y2="44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405" y="-50477"/>
            <a:ext cx="1491283" cy="1212307"/>
          </a:xfrm>
          <a:prstGeom prst="rect">
            <a:avLst/>
          </a:prstGeom>
        </p:spPr>
      </p:pic>
      <p:pic>
        <p:nvPicPr>
          <p:cNvPr id="61" name="図 6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5" t="14504" r="3308" b="14256"/>
          <a:stretch/>
        </p:blipFill>
        <p:spPr>
          <a:xfrm>
            <a:off x="5946320" y="3557110"/>
            <a:ext cx="1829013" cy="1252297"/>
          </a:xfrm>
          <a:prstGeom prst="rect">
            <a:avLst/>
          </a:prstGeom>
        </p:spPr>
      </p:pic>
      <p:pic>
        <p:nvPicPr>
          <p:cNvPr id="62" name="図 6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041" y="3600271"/>
            <a:ext cx="1817014" cy="1261517"/>
          </a:xfrm>
          <a:prstGeom prst="rect">
            <a:avLst/>
          </a:prstGeom>
        </p:spPr>
      </p:pic>
      <p:pic>
        <p:nvPicPr>
          <p:cNvPr id="63" name="図 6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031" y="3177472"/>
            <a:ext cx="3207376" cy="1668295"/>
          </a:xfrm>
          <a:prstGeom prst="rect">
            <a:avLst/>
          </a:prstGeom>
        </p:spPr>
      </p:pic>
      <p:pic>
        <p:nvPicPr>
          <p:cNvPr id="64" name="図 63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006" y="5013576"/>
            <a:ext cx="2415472" cy="1645020"/>
          </a:xfrm>
          <a:prstGeom prst="rect">
            <a:avLst/>
          </a:prstGeom>
        </p:spPr>
      </p:pic>
      <p:pic>
        <p:nvPicPr>
          <p:cNvPr id="65" name="図 6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081" y="5215983"/>
            <a:ext cx="2719973" cy="1487648"/>
          </a:xfrm>
          <a:prstGeom prst="rect">
            <a:avLst/>
          </a:prstGeom>
        </p:spPr>
      </p:pic>
      <p:pic>
        <p:nvPicPr>
          <p:cNvPr id="66" name="図 6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70" y="4999696"/>
            <a:ext cx="2493632" cy="165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39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表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336822"/>
              </p:ext>
            </p:extLst>
          </p:nvPr>
        </p:nvGraphicFramePr>
        <p:xfrm>
          <a:off x="193166" y="1276050"/>
          <a:ext cx="3523164" cy="5307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3164">
                  <a:extLst>
                    <a:ext uri="{9D8B030D-6E8A-4147-A177-3AD203B41FA5}">
                      <a16:colId xmlns:a16="http://schemas.microsoft.com/office/drawing/2014/main" val="2186671172"/>
                    </a:ext>
                  </a:extLst>
                </a:gridCol>
              </a:tblGrid>
              <a:tr h="2653679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147273"/>
                  </a:ext>
                </a:extLst>
              </a:tr>
              <a:tr h="2653679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13991"/>
                  </a:ext>
                </a:extLst>
              </a:tr>
            </a:tbl>
          </a:graphicData>
        </a:graphic>
      </p:graphicFrame>
      <p:graphicFrame>
        <p:nvGraphicFramePr>
          <p:cNvPr id="31" name="表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20501"/>
              </p:ext>
            </p:extLst>
          </p:nvPr>
        </p:nvGraphicFramePr>
        <p:xfrm>
          <a:off x="3716329" y="1276050"/>
          <a:ext cx="5786486" cy="5307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3243">
                  <a:extLst>
                    <a:ext uri="{9D8B030D-6E8A-4147-A177-3AD203B41FA5}">
                      <a16:colId xmlns:a16="http://schemas.microsoft.com/office/drawing/2014/main" val="2186671172"/>
                    </a:ext>
                  </a:extLst>
                </a:gridCol>
                <a:gridCol w="2893243">
                  <a:extLst>
                    <a:ext uri="{9D8B030D-6E8A-4147-A177-3AD203B41FA5}">
                      <a16:colId xmlns:a16="http://schemas.microsoft.com/office/drawing/2014/main" val="2806462681"/>
                    </a:ext>
                  </a:extLst>
                </a:gridCol>
              </a:tblGrid>
              <a:tr h="3497672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147273"/>
                  </a:ext>
                </a:extLst>
              </a:tr>
              <a:tr h="1809686">
                <a:tc gridSpan="2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13991"/>
                  </a:ext>
                </a:extLst>
              </a:tr>
            </a:tbl>
          </a:graphicData>
        </a:graphic>
      </p:graphicFrame>
      <p:sp>
        <p:nvSpPr>
          <p:cNvPr id="7" name="正方形/長方形 6"/>
          <p:cNvSpPr/>
          <p:nvPr/>
        </p:nvSpPr>
        <p:spPr>
          <a:xfrm>
            <a:off x="0" y="0"/>
            <a:ext cx="9987280" cy="1051560"/>
          </a:xfrm>
          <a:prstGeom prst="rect">
            <a:avLst/>
          </a:prstGeom>
          <a:solidFill>
            <a:srgbClr val="FFD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0" y="17948"/>
            <a:ext cx="990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0" b="1" dirty="0" smtClean="0">
                <a:ln w="6600">
                  <a:solidFill>
                    <a:srgbClr val="86523A"/>
                  </a:solidFill>
                  <a:prstDash val="solid"/>
                </a:ln>
                <a:solidFill>
                  <a:srgbClr val="FFA6B3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⑧その他</a:t>
            </a:r>
            <a:endParaRPr kumimoji="1" lang="ja-JP" altLang="en-US" sz="2800" dirty="0">
              <a:ln w="6600">
                <a:solidFill>
                  <a:srgbClr val="86523A"/>
                </a:solidFill>
                <a:prstDash val="solid"/>
              </a:ln>
              <a:solidFill>
                <a:srgbClr val="FFA6B3"/>
              </a:solidFill>
            </a:endParaRPr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60" y="1400538"/>
            <a:ext cx="3086874" cy="2448170"/>
          </a:xfrm>
          <a:prstGeom prst="rect">
            <a:avLst/>
          </a:prstGeom>
        </p:spPr>
      </p:pic>
      <p:pic>
        <p:nvPicPr>
          <p:cNvPr id="59" name="図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853" y="4828770"/>
            <a:ext cx="4500922" cy="1644986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87" b="100000" l="5928" r="99485">
                        <a14:foregroundMark x1="15851" y1="7448" x2="17784" y2="25674"/>
                        <a14:foregroundMark x1="28479" y1="16482" x2="58119" y2="76545"/>
                        <a14:foregroundMark x1="38789" y1="16957" x2="21521" y2="33914"/>
                        <a14:foregroundMark x1="13273" y1="29952" x2="13273" y2="42948"/>
                        <a14:foregroundMark x1="22423" y1="39937" x2="47423" y2="79081"/>
                        <a14:foregroundMark x1="76933" y1="42631" x2="32861" y2="44691"/>
                        <a14:foregroundMark x1="59536" y1="22979" x2="74227" y2="26149"/>
                        <a14:foregroundMark x1="59923" y1="25040" x2="70876" y2="39144"/>
                        <a14:foregroundMark x1="85696" y1="53883" x2="60052" y2="57369"/>
                        <a14:foregroundMark x1="80670" y1="69097" x2="71907" y2="62441"/>
                        <a14:foregroundMark x1="58634" y1="51823" x2="52320" y2="61648"/>
                        <a14:foregroundMark x1="34278" y1="68304" x2="24742" y2="87956"/>
                        <a14:foregroundMark x1="33505" y1="79873" x2="36469" y2="88431"/>
                        <a14:foregroundMark x1="15851" y1="54517" x2="14046" y2="55626"/>
                        <a14:foregroundMark x1="14433" y1="58954" x2="13015" y2="60539"/>
                        <a14:foregroundMark x1="13402" y1="64659" x2="14304" y2="65610"/>
                        <a14:foregroundMark x1="11727" y1="69097" x2="12629" y2="74168"/>
                        <a14:backgroundMark x1="49356" y1="31379" x2="50000" y2="42472"/>
                        <a14:backgroundMark x1="48711" y1="44216" x2="50773" y2="44374"/>
                        <a14:backgroundMark x1="49613" y1="41997" x2="50129" y2="45483"/>
                        <a14:backgroundMark x1="49227" y1="43423" x2="48067" y2="44532"/>
                        <a14:backgroundMark x1="49742" y1="42789" x2="51804" y2="43740"/>
                        <a14:backgroundMark x1="50129" y1="43106" x2="51031" y2="44057"/>
                        <a14:backgroundMark x1="48196" y1="43740" x2="51546" y2="44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484" y="-28350"/>
            <a:ext cx="1424601" cy="1158100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917" y="1356360"/>
            <a:ext cx="2788966" cy="336275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9" t="4697" r="4265" b="14309"/>
          <a:stretch/>
        </p:blipFill>
        <p:spPr>
          <a:xfrm>
            <a:off x="3982405" y="1400538"/>
            <a:ext cx="2536759" cy="3318581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241" y="3973196"/>
            <a:ext cx="3036433" cy="2556561"/>
          </a:xfrm>
          <a:prstGeom prst="rect">
            <a:avLst/>
          </a:prstGeom>
        </p:spPr>
      </p:pic>
      <p:sp>
        <p:nvSpPr>
          <p:cNvPr id="33" name="正方形/長方形 32"/>
          <p:cNvSpPr/>
          <p:nvPr/>
        </p:nvSpPr>
        <p:spPr>
          <a:xfrm>
            <a:off x="191246" y="1346887"/>
            <a:ext cx="5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㉘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/>
        </p:nvSpPr>
        <p:spPr>
          <a:xfrm>
            <a:off x="119246" y="3977308"/>
            <a:ext cx="5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 smtClean="0"/>
              <a:t>㉙</a:t>
            </a:r>
            <a:endParaRPr kumimoji="1" lang="ja-JP" altLang="en-US" dirty="0"/>
          </a:p>
        </p:txBody>
      </p:sp>
      <p:sp>
        <p:nvSpPr>
          <p:cNvPr id="38" name="正方形/長方形 37"/>
          <p:cNvSpPr/>
          <p:nvPr/>
        </p:nvSpPr>
        <p:spPr>
          <a:xfrm>
            <a:off x="3674071" y="1290887"/>
            <a:ext cx="5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㉚</a:t>
            </a:r>
            <a:endParaRPr kumimoji="1" lang="ja-JP" altLang="en-US" dirty="0"/>
          </a:p>
        </p:txBody>
      </p:sp>
      <p:sp>
        <p:nvSpPr>
          <p:cNvPr id="39" name="正方形/長方形 38"/>
          <p:cNvSpPr/>
          <p:nvPr/>
        </p:nvSpPr>
        <p:spPr>
          <a:xfrm>
            <a:off x="6560695" y="1290887"/>
            <a:ext cx="5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㉛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/>
        </p:nvSpPr>
        <p:spPr>
          <a:xfrm>
            <a:off x="3724786" y="4828770"/>
            <a:ext cx="5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㉜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32026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表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017225"/>
              </p:ext>
            </p:extLst>
          </p:nvPr>
        </p:nvGraphicFramePr>
        <p:xfrm>
          <a:off x="127321" y="1304763"/>
          <a:ext cx="9648405" cy="5292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6135">
                  <a:extLst>
                    <a:ext uri="{9D8B030D-6E8A-4147-A177-3AD203B41FA5}">
                      <a16:colId xmlns:a16="http://schemas.microsoft.com/office/drawing/2014/main" val="4044099324"/>
                    </a:ext>
                  </a:extLst>
                </a:gridCol>
                <a:gridCol w="3216135">
                  <a:extLst>
                    <a:ext uri="{9D8B030D-6E8A-4147-A177-3AD203B41FA5}">
                      <a16:colId xmlns:a16="http://schemas.microsoft.com/office/drawing/2014/main" val="2969322033"/>
                    </a:ext>
                  </a:extLst>
                </a:gridCol>
                <a:gridCol w="3216135">
                  <a:extLst>
                    <a:ext uri="{9D8B030D-6E8A-4147-A177-3AD203B41FA5}">
                      <a16:colId xmlns:a16="http://schemas.microsoft.com/office/drawing/2014/main" val="3157441036"/>
                    </a:ext>
                  </a:extLst>
                </a:gridCol>
              </a:tblGrid>
              <a:tr h="2646403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u="sn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1265556"/>
                  </a:ext>
                </a:extLst>
              </a:tr>
              <a:tr h="2646403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u="sn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751639"/>
                  </a:ext>
                </a:extLst>
              </a:tr>
            </a:tbl>
          </a:graphicData>
        </a:graphic>
      </p:graphicFrame>
      <p:sp>
        <p:nvSpPr>
          <p:cNvPr id="7" name="正方形/長方形 6"/>
          <p:cNvSpPr/>
          <p:nvPr/>
        </p:nvSpPr>
        <p:spPr>
          <a:xfrm>
            <a:off x="0" y="0"/>
            <a:ext cx="9987280" cy="1051560"/>
          </a:xfrm>
          <a:prstGeom prst="rect">
            <a:avLst/>
          </a:prstGeom>
          <a:solidFill>
            <a:srgbClr val="FFD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0" y="17948"/>
            <a:ext cx="990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0" b="1" dirty="0" smtClean="0">
                <a:ln w="6600">
                  <a:solidFill>
                    <a:srgbClr val="86523A"/>
                  </a:solidFill>
                  <a:prstDash val="solid"/>
                </a:ln>
                <a:solidFill>
                  <a:srgbClr val="FFA6B3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⑧その他</a:t>
            </a:r>
            <a:endParaRPr kumimoji="1" lang="ja-JP" altLang="en-US" sz="2800" dirty="0">
              <a:ln w="6600">
                <a:solidFill>
                  <a:srgbClr val="86523A"/>
                </a:solidFill>
                <a:prstDash val="solid"/>
              </a:ln>
              <a:solidFill>
                <a:srgbClr val="FFA6B3"/>
              </a:solidFill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87" b="100000" l="5928" r="99485">
                        <a14:foregroundMark x1="15851" y1="7448" x2="17784" y2="25674"/>
                        <a14:foregroundMark x1="28479" y1="16482" x2="58119" y2="76545"/>
                        <a14:foregroundMark x1="38789" y1="16957" x2="21521" y2="33914"/>
                        <a14:foregroundMark x1="13273" y1="29952" x2="13273" y2="42948"/>
                        <a14:foregroundMark x1="22423" y1="39937" x2="47423" y2="79081"/>
                        <a14:foregroundMark x1="76933" y1="42631" x2="32861" y2="44691"/>
                        <a14:foregroundMark x1="59536" y1="22979" x2="74227" y2="26149"/>
                        <a14:foregroundMark x1="59923" y1="25040" x2="70876" y2="39144"/>
                        <a14:foregroundMark x1="85696" y1="53883" x2="60052" y2="57369"/>
                        <a14:foregroundMark x1="80670" y1="69097" x2="71907" y2="62441"/>
                        <a14:foregroundMark x1="58634" y1="51823" x2="52320" y2="61648"/>
                        <a14:foregroundMark x1="34278" y1="68304" x2="24742" y2="87956"/>
                        <a14:foregroundMark x1="33505" y1="79873" x2="36469" y2="88431"/>
                        <a14:foregroundMark x1="15851" y1="54517" x2="14046" y2="55626"/>
                        <a14:foregroundMark x1="14433" y1="58954" x2="13015" y2="60539"/>
                        <a14:foregroundMark x1="13402" y1="64659" x2="14304" y2="65610"/>
                        <a14:foregroundMark x1="11727" y1="69097" x2="12629" y2="74168"/>
                        <a14:backgroundMark x1="49356" y1="31379" x2="50000" y2="42472"/>
                        <a14:backgroundMark x1="48711" y1="44216" x2="50773" y2="44374"/>
                        <a14:backgroundMark x1="49613" y1="41997" x2="50129" y2="45483"/>
                        <a14:backgroundMark x1="49227" y1="43423" x2="48067" y2="44532"/>
                        <a14:backgroundMark x1="49742" y1="42789" x2="51804" y2="43740"/>
                        <a14:backgroundMark x1="50129" y1="43106" x2="51031" y2="44057"/>
                        <a14:backgroundMark x1="48196" y1="43740" x2="51546" y2="44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484" y="-28350"/>
            <a:ext cx="1424601" cy="11581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796" y="4180761"/>
            <a:ext cx="3135624" cy="241680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727" y="4219004"/>
            <a:ext cx="3081591" cy="236266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21" y="1712273"/>
            <a:ext cx="3198152" cy="223889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302" y="1617175"/>
            <a:ext cx="3205251" cy="226688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89" y="4358676"/>
            <a:ext cx="3081871" cy="217962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382" y="1617175"/>
            <a:ext cx="3183038" cy="2251174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127321" y="1304763"/>
            <a:ext cx="5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㉝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3325473" y="1301274"/>
            <a:ext cx="5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㉞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6564076" y="1286814"/>
            <a:ext cx="5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㉟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113015" y="3971949"/>
            <a:ext cx="5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㊱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3339779" y="3920456"/>
            <a:ext cx="5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㉟</a:t>
            </a:r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6537931" y="3919637"/>
            <a:ext cx="5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㊱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42606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630206"/>
              </p:ext>
            </p:extLst>
          </p:nvPr>
        </p:nvGraphicFramePr>
        <p:xfrm>
          <a:off x="254002" y="1245571"/>
          <a:ext cx="9448800" cy="5493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9760">
                  <a:extLst>
                    <a:ext uri="{9D8B030D-6E8A-4147-A177-3AD203B41FA5}">
                      <a16:colId xmlns:a16="http://schemas.microsoft.com/office/drawing/2014/main" val="2379351152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491024409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2706920195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3407089092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606531148"/>
                    </a:ext>
                  </a:extLst>
                </a:gridCol>
              </a:tblGrid>
              <a:tr h="183118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u="sn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5078"/>
                  </a:ext>
                </a:extLst>
              </a:tr>
              <a:tr h="183118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994127"/>
                  </a:ext>
                </a:extLst>
              </a:tr>
              <a:tr h="183118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3579607"/>
                  </a:ext>
                </a:extLst>
              </a:tr>
            </a:tbl>
          </a:graphicData>
        </a:graphic>
      </p:graphicFrame>
      <p:pic>
        <p:nvPicPr>
          <p:cNvPr id="16" name="図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26" y="3106463"/>
            <a:ext cx="1402873" cy="1776835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0" y="0"/>
            <a:ext cx="9987280" cy="1051560"/>
          </a:xfrm>
          <a:prstGeom prst="rect">
            <a:avLst/>
          </a:prstGeom>
          <a:solidFill>
            <a:srgbClr val="FFD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0" y="17948"/>
            <a:ext cx="990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0" b="1" dirty="0">
                <a:ln w="6600">
                  <a:solidFill>
                    <a:srgbClr val="86523A"/>
                  </a:solidFill>
                  <a:prstDash val="solid"/>
                </a:ln>
                <a:solidFill>
                  <a:srgbClr val="FFA6B3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①もち麦くん</a:t>
            </a:r>
            <a:endParaRPr kumimoji="1" lang="ja-JP" altLang="en-US" sz="2800" dirty="0">
              <a:ln w="6600">
                <a:solidFill>
                  <a:srgbClr val="86523A"/>
                </a:solidFill>
                <a:prstDash val="solid"/>
              </a:ln>
              <a:solidFill>
                <a:srgbClr val="FFA6B3"/>
              </a:solidFill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7" b="89046" l="1389" r="100000">
                        <a14:foregroundMark x1="47685" y1="6360" x2="68519" y2="70671"/>
                        <a14:foregroundMark x1="76389" y1="12721" x2="24537" y2="71731"/>
                        <a14:foregroundMark x1="36111" y1="12721" x2="50463" y2="71025"/>
                        <a14:foregroundMark x1="19907" y1="28622" x2="42593" y2="86219"/>
                        <a14:foregroundMark x1="28241" y1="25088" x2="36111" y2="39223"/>
                        <a14:foregroundMark x1="81019" y1="26855" x2="66667" y2="63251"/>
                        <a14:foregroundMark x1="85185" y1="35336" x2="69444" y2="73145"/>
                        <a14:backgroundMark x1="41204" y1="84452" x2="43056" y2="84099"/>
                        <a14:backgroundMark x1="43056" y1="83746" x2="40278" y2="83746"/>
                        <a14:backgroundMark x1="43519" y1="84099" x2="40741" y2="85159"/>
                        <a14:backgroundMark x1="47685" y1="85159" x2="39815" y2="86219"/>
                        <a14:backgroundMark x1="45833" y1="85866" x2="41204" y2="85866"/>
                        <a14:backgroundMark x1="42593" y1="84806" x2="42130" y2="83392"/>
                        <a14:backgroundMark x1="42130" y1="83392" x2="39815" y2="83039"/>
                        <a14:backgroundMark x1="39815" y1="85512" x2="45833" y2="840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426" y="229908"/>
            <a:ext cx="694124" cy="90550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571" y="1298521"/>
            <a:ext cx="1289644" cy="1623224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46" y="1374940"/>
            <a:ext cx="1489953" cy="1655109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573" y="3353511"/>
            <a:ext cx="1848597" cy="1333686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708" y="1298521"/>
            <a:ext cx="1208446" cy="1655109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779" y="4932346"/>
            <a:ext cx="1277792" cy="1739972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167" y="4986621"/>
            <a:ext cx="1333581" cy="1698232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045" y="4986621"/>
            <a:ext cx="1294437" cy="1666964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384" y="3099833"/>
            <a:ext cx="1390057" cy="1785859"/>
          </a:xfrm>
          <a:prstGeom prst="rect">
            <a:avLst/>
          </a:prstGeom>
        </p:spPr>
      </p:pic>
      <p:sp>
        <p:nvSpPr>
          <p:cNvPr id="34" name="テキスト ボックス 33"/>
          <p:cNvSpPr txBox="1"/>
          <p:nvPr/>
        </p:nvSpPr>
        <p:spPr>
          <a:xfrm>
            <a:off x="267932" y="1276051"/>
            <a:ext cx="43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①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110234" y="1264931"/>
            <a:ext cx="43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②</a:t>
            </a:r>
            <a:endParaRPr kumimoji="1" lang="en-US" altLang="ja-JP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033901" y="1245571"/>
            <a:ext cx="944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③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909576" y="1245571"/>
            <a:ext cx="51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④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242277" y="3093646"/>
            <a:ext cx="1435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⑥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3993702" y="3122191"/>
            <a:ext cx="5444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⑧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5935901" y="3093646"/>
            <a:ext cx="8570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⑨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7835671" y="3073063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⑩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281221" y="4912002"/>
            <a:ext cx="4379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⑪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2184340" y="4881208"/>
            <a:ext cx="534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⑫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3993702" y="4895037"/>
            <a:ext cx="596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⑬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5885871" y="4906413"/>
            <a:ext cx="5152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⑭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kumimoji="1" lang="ja-JP" altLang="en-US" dirty="0"/>
          </a:p>
        </p:txBody>
      </p:sp>
      <p:sp>
        <p:nvSpPr>
          <p:cNvPr id="50" name="正方形/長方形 49"/>
          <p:cNvSpPr/>
          <p:nvPr/>
        </p:nvSpPr>
        <p:spPr>
          <a:xfrm>
            <a:off x="7813076" y="4927325"/>
            <a:ext cx="5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⑮</a:t>
            </a:r>
            <a:endParaRPr kumimoji="1" lang="ja-JP" altLang="en-US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2158573" y="3071840"/>
            <a:ext cx="52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⑦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322" y="1350904"/>
            <a:ext cx="1381816" cy="170318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265" y="1468197"/>
            <a:ext cx="1635389" cy="1574819"/>
          </a:xfrm>
          <a:prstGeom prst="rect">
            <a:avLst/>
          </a:prstGeom>
        </p:spPr>
      </p:pic>
      <p:sp>
        <p:nvSpPr>
          <p:cNvPr id="39" name="テキスト ボックス 38"/>
          <p:cNvSpPr txBox="1"/>
          <p:nvPr/>
        </p:nvSpPr>
        <p:spPr>
          <a:xfrm>
            <a:off x="7808734" y="1221396"/>
            <a:ext cx="456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⑤</a:t>
            </a:r>
            <a:endParaRPr kumimoji="1"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977" y="3573137"/>
            <a:ext cx="1766511" cy="103046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011" y="3397948"/>
            <a:ext cx="1823079" cy="1453479"/>
          </a:xfrm>
          <a:prstGeom prst="rect">
            <a:avLst/>
          </a:prstGeom>
        </p:spPr>
      </p:pic>
      <p:pic>
        <p:nvPicPr>
          <p:cNvPr id="37" name="図 36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396" y="5320085"/>
            <a:ext cx="1593215" cy="1333500"/>
          </a:xfrm>
          <a:prstGeom prst="rect">
            <a:avLst/>
          </a:prstGeom>
        </p:spPr>
      </p:pic>
      <p:pic>
        <p:nvPicPr>
          <p:cNvPr id="43" name="図 4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25" y="5391493"/>
            <a:ext cx="1814409" cy="109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92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表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536747"/>
              </p:ext>
            </p:extLst>
          </p:nvPr>
        </p:nvGraphicFramePr>
        <p:xfrm>
          <a:off x="258745" y="3076253"/>
          <a:ext cx="3779520" cy="1831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9760">
                  <a:extLst>
                    <a:ext uri="{9D8B030D-6E8A-4147-A177-3AD203B41FA5}">
                      <a16:colId xmlns:a16="http://schemas.microsoft.com/office/drawing/2014/main" val="2379351152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491024409"/>
                    </a:ext>
                  </a:extLst>
                </a:gridCol>
              </a:tblGrid>
              <a:tr h="183118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u="sn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5078"/>
                  </a:ext>
                </a:extLst>
              </a:tr>
            </a:tbl>
          </a:graphicData>
        </a:graphic>
      </p:graphicFrame>
      <p:graphicFrame>
        <p:nvGraphicFramePr>
          <p:cNvPr id="37" name="表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48609"/>
              </p:ext>
            </p:extLst>
          </p:nvPr>
        </p:nvGraphicFramePr>
        <p:xfrm>
          <a:off x="254002" y="1245571"/>
          <a:ext cx="9448800" cy="1831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9760">
                  <a:extLst>
                    <a:ext uri="{9D8B030D-6E8A-4147-A177-3AD203B41FA5}">
                      <a16:colId xmlns:a16="http://schemas.microsoft.com/office/drawing/2014/main" val="2379351152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491024409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2706920195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3407089092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606531148"/>
                    </a:ext>
                  </a:extLst>
                </a:gridCol>
              </a:tblGrid>
              <a:tr h="183118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u="sn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5078"/>
                  </a:ext>
                </a:extLst>
              </a:tr>
            </a:tbl>
          </a:graphicData>
        </a:graphic>
      </p:graphicFrame>
      <p:sp>
        <p:nvSpPr>
          <p:cNvPr id="7" name="正方形/長方形 6"/>
          <p:cNvSpPr/>
          <p:nvPr/>
        </p:nvSpPr>
        <p:spPr>
          <a:xfrm>
            <a:off x="0" y="0"/>
            <a:ext cx="9987280" cy="1051560"/>
          </a:xfrm>
          <a:prstGeom prst="rect">
            <a:avLst/>
          </a:prstGeom>
          <a:solidFill>
            <a:srgbClr val="FFD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0" y="17948"/>
            <a:ext cx="990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0" b="1" dirty="0">
                <a:ln w="6600">
                  <a:solidFill>
                    <a:srgbClr val="86523A"/>
                  </a:solidFill>
                  <a:prstDash val="solid"/>
                </a:ln>
                <a:solidFill>
                  <a:srgbClr val="FFA6B3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①もち麦くん</a:t>
            </a:r>
            <a:endParaRPr kumimoji="1" lang="ja-JP" altLang="en-US" sz="2800" dirty="0">
              <a:ln w="6600">
                <a:solidFill>
                  <a:srgbClr val="86523A"/>
                </a:solidFill>
                <a:prstDash val="solid"/>
              </a:ln>
              <a:solidFill>
                <a:srgbClr val="FFA6B3"/>
              </a:solidFill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7" b="89046" l="1389" r="100000">
                        <a14:foregroundMark x1="47685" y1="6360" x2="68519" y2="70671"/>
                        <a14:foregroundMark x1="76389" y1="12721" x2="24537" y2="71731"/>
                        <a14:foregroundMark x1="36111" y1="12721" x2="50463" y2="71025"/>
                        <a14:foregroundMark x1="19907" y1="28622" x2="42593" y2="86219"/>
                        <a14:foregroundMark x1="28241" y1="25088" x2="36111" y2="39223"/>
                        <a14:foregroundMark x1="81019" y1="26855" x2="66667" y2="63251"/>
                        <a14:foregroundMark x1="85185" y1="35336" x2="69444" y2="73145"/>
                        <a14:backgroundMark x1="41204" y1="84452" x2="43056" y2="84099"/>
                        <a14:backgroundMark x1="43056" y1="83746" x2="40278" y2="83746"/>
                        <a14:backgroundMark x1="43519" y1="84099" x2="40741" y2="85159"/>
                        <a14:backgroundMark x1="47685" y1="85159" x2="39815" y2="86219"/>
                        <a14:backgroundMark x1="45833" y1="85866" x2="41204" y2="85866"/>
                        <a14:backgroundMark x1="42593" y1="84806" x2="42130" y2="83392"/>
                        <a14:backgroundMark x1="42130" y1="83392" x2="39815" y2="83039"/>
                        <a14:backgroundMark x1="39815" y1="85512" x2="45833" y2="840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426" y="10518"/>
            <a:ext cx="862300" cy="1124894"/>
          </a:xfrm>
          <a:prstGeom prst="rect">
            <a:avLst/>
          </a:prstGeom>
        </p:spPr>
      </p:pic>
      <p:sp>
        <p:nvSpPr>
          <p:cNvPr id="19" name="正方形/長方形 18"/>
          <p:cNvSpPr/>
          <p:nvPr/>
        </p:nvSpPr>
        <p:spPr>
          <a:xfrm>
            <a:off x="2112310" y="1232959"/>
            <a:ext cx="5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⑰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/>
        </p:nvSpPr>
        <p:spPr>
          <a:xfrm>
            <a:off x="4036105" y="1259936"/>
            <a:ext cx="5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⑱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094" y="1565982"/>
            <a:ext cx="1484297" cy="140183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5"/>
          <a:srcRect l="4268"/>
          <a:stretch/>
        </p:blipFill>
        <p:spPr>
          <a:xfrm>
            <a:off x="6239491" y="1403293"/>
            <a:ext cx="1512584" cy="151230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6"/>
          <a:srcRect l="8421"/>
          <a:stretch/>
        </p:blipFill>
        <p:spPr>
          <a:xfrm>
            <a:off x="2278808" y="3260919"/>
            <a:ext cx="1667330" cy="137189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5" t="13128" r="10096" b="18041"/>
          <a:stretch/>
        </p:blipFill>
        <p:spPr>
          <a:xfrm rot="10800000">
            <a:off x="441139" y="3201247"/>
            <a:ext cx="1558066" cy="166541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9" t="14298"/>
          <a:stretch/>
        </p:blipFill>
        <p:spPr>
          <a:xfrm rot="10800000">
            <a:off x="8091066" y="1468676"/>
            <a:ext cx="1508457" cy="1531455"/>
          </a:xfrm>
          <a:prstGeom prst="rect">
            <a:avLst/>
          </a:prstGeom>
        </p:spPr>
      </p:pic>
      <p:sp>
        <p:nvSpPr>
          <p:cNvPr id="35" name="正方形/長方形 34"/>
          <p:cNvSpPr/>
          <p:nvPr/>
        </p:nvSpPr>
        <p:spPr>
          <a:xfrm>
            <a:off x="5838876" y="1238639"/>
            <a:ext cx="5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⑲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/>
        </p:nvSpPr>
        <p:spPr>
          <a:xfrm>
            <a:off x="7771488" y="1259936"/>
            <a:ext cx="5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⑳</a:t>
            </a:r>
            <a:endParaRPr kumimoji="1" lang="ja-JP" altLang="en-US" dirty="0"/>
          </a:p>
        </p:txBody>
      </p:sp>
      <p:sp>
        <p:nvSpPr>
          <p:cNvPr id="39" name="正方形/長方形 38"/>
          <p:cNvSpPr/>
          <p:nvPr/>
        </p:nvSpPr>
        <p:spPr>
          <a:xfrm>
            <a:off x="242749" y="3085900"/>
            <a:ext cx="5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㉑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/>
        </p:nvSpPr>
        <p:spPr>
          <a:xfrm>
            <a:off x="2073476" y="3076253"/>
            <a:ext cx="5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㉒</a:t>
            </a:r>
            <a:endParaRPr kumimoji="1" lang="ja-JP" altLang="en-US" dirty="0"/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0282" y="1596394"/>
            <a:ext cx="1509781" cy="1373980"/>
          </a:xfrm>
          <a:prstGeom prst="rect">
            <a:avLst/>
          </a:prstGeom>
        </p:spPr>
      </p:pic>
      <p:pic>
        <p:nvPicPr>
          <p:cNvPr id="43" name="図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118" y="1538461"/>
            <a:ext cx="1650485" cy="1496006"/>
          </a:xfrm>
          <a:prstGeom prst="rect">
            <a:avLst/>
          </a:prstGeom>
        </p:spPr>
      </p:pic>
      <p:sp>
        <p:nvSpPr>
          <p:cNvPr id="18" name="正方形/長方形 17"/>
          <p:cNvSpPr/>
          <p:nvPr/>
        </p:nvSpPr>
        <p:spPr>
          <a:xfrm>
            <a:off x="242749" y="1295496"/>
            <a:ext cx="5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⑯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54705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" name="表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270721"/>
              </p:ext>
            </p:extLst>
          </p:nvPr>
        </p:nvGraphicFramePr>
        <p:xfrm>
          <a:off x="228426" y="4883351"/>
          <a:ext cx="5637705" cy="1831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9235">
                  <a:extLst>
                    <a:ext uri="{9D8B030D-6E8A-4147-A177-3AD203B41FA5}">
                      <a16:colId xmlns:a16="http://schemas.microsoft.com/office/drawing/2014/main" val="2379351152"/>
                    </a:ext>
                  </a:extLst>
                </a:gridCol>
                <a:gridCol w="1879235">
                  <a:extLst>
                    <a:ext uri="{9D8B030D-6E8A-4147-A177-3AD203B41FA5}">
                      <a16:colId xmlns:a16="http://schemas.microsoft.com/office/drawing/2014/main" val="491024409"/>
                    </a:ext>
                  </a:extLst>
                </a:gridCol>
                <a:gridCol w="1879235">
                  <a:extLst>
                    <a:ext uri="{9D8B030D-6E8A-4147-A177-3AD203B41FA5}">
                      <a16:colId xmlns:a16="http://schemas.microsoft.com/office/drawing/2014/main" val="2717996654"/>
                    </a:ext>
                  </a:extLst>
                </a:gridCol>
              </a:tblGrid>
              <a:tr h="183118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5078"/>
                  </a:ext>
                </a:extLst>
              </a:tr>
            </a:tbl>
          </a:graphicData>
        </a:graphic>
      </p:graphicFrame>
      <p:graphicFrame>
        <p:nvGraphicFramePr>
          <p:cNvPr id="37" name="表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414592"/>
              </p:ext>
            </p:extLst>
          </p:nvPr>
        </p:nvGraphicFramePr>
        <p:xfrm>
          <a:off x="215903" y="1214058"/>
          <a:ext cx="9474110" cy="3674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4822">
                  <a:extLst>
                    <a:ext uri="{9D8B030D-6E8A-4147-A177-3AD203B41FA5}">
                      <a16:colId xmlns:a16="http://schemas.microsoft.com/office/drawing/2014/main" val="2379351152"/>
                    </a:ext>
                  </a:extLst>
                </a:gridCol>
                <a:gridCol w="1894822">
                  <a:extLst>
                    <a:ext uri="{9D8B030D-6E8A-4147-A177-3AD203B41FA5}">
                      <a16:colId xmlns:a16="http://schemas.microsoft.com/office/drawing/2014/main" val="491024409"/>
                    </a:ext>
                  </a:extLst>
                </a:gridCol>
                <a:gridCol w="1894822">
                  <a:extLst>
                    <a:ext uri="{9D8B030D-6E8A-4147-A177-3AD203B41FA5}">
                      <a16:colId xmlns:a16="http://schemas.microsoft.com/office/drawing/2014/main" val="2706920195"/>
                    </a:ext>
                  </a:extLst>
                </a:gridCol>
                <a:gridCol w="1894822">
                  <a:extLst>
                    <a:ext uri="{9D8B030D-6E8A-4147-A177-3AD203B41FA5}">
                      <a16:colId xmlns:a16="http://schemas.microsoft.com/office/drawing/2014/main" val="3407089092"/>
                    </a:ext>
                  </a:extLst>
                </a:gridCol>
                <a:gridCol w="1894822">
                  <a:extLst>
                    <a:ext uri="{9D8B030D-6E8A-4147-A177-3AD203B41FA5}">
                      <a16:colId xmlns:a16="http://schemas.microsoft.com/office/drawing/2014/main" val="606531148"/>
                    </a:ext>
                  </a:extLst>
                </a:gridCol>
              </a:tblGrid>
              <a:tr h="1837457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u="sn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5078"/>
                  </a:ext>
                </a:extLst>
              </a:tr>
              <a:tr h="1837457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994127"/>
                  </a:ext>
                </a:extLst>
              </a:tr>
            </a:tbl>
          </a:graphicData>
        </a:graphic>
      </p:graphicFrame>
      <p:sp>
        <p:nvSpPr>
          <p:cNvPr id="15" name="正方形/長方形 14"/>
          <p:cNvSpPr/>
          <p:nvPr/>
        </p:nvSpPr>
        <p:spPr>
          <a:xfrm>
            <a:off x="0" y="7046"/>
            <a:ext cx="9987280" cy="1051560"/>
          </a:xfrm>
          <a:prstGeom prst="rect">
            <a:avLst/>
          </a:prstGeom>
          <a:solidFill>
            <a:srgbClr val="FFD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0" y="24994"/>
            <a:ext cx="990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0" b="1" dirty="0" smtClean="0">
                <a:ln w="6600">
                  <a:solidFill>
                    <a:srgbClr val="86523A"/>
                  </a:solidFill>
                  <a:prstDash val="solid"/>
                </a:ln>
                <a:solidFill>
                  <a:srgbClr val="FFA6B3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②きらり</a:t>
            </a:r>
            <a:endParaRPr kumimoji="1" lang="ja-JP" altLang="en-US" sz="2800" dirty="0">
              <a:ln w="6600">
                <a:solidFill>
                  <a:srgbClr val="86523A"/>
                </a:solidFill>
                <a:prstDash val="solid"/>
              </a:ln>
              <a:solidFill>
                <a:srgbClr val="FFA6B3"/>
              </a:solidFill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19" y="1273389"/>
            <a:ext cx="1775323" cy="1708673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679" y="1273389"/>
            <a:ext cx="1691811" cy="1708673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283" y="1518736"/>
            <a:ext cx="1840517" cy="1476931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201" y="1270384"/>
            <a:ext cx="1468741" cy="1722278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215901" y="1294114"/>
            <a:ext cx="43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①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058203" y="1282994"/>
            <a:ext cx="43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②</a:t>
            </a:r>
            <a:endParaRPr kumimoji="1" lang="en-US" altLang="ja-JP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981870" y="1263634"/>
            <a:ext cx="944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③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857545" y="1263634"/>
            <a:ext cx="51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④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7756703" y="1239459"/>
            <a:ext cx="456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⑤</a:t>
            </a:r>
            <a:endParaRPr kumimoji="1"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5" b="100000" l="2389" r="98635">
                        <a14:foregroundMark x1="37543" y1="13121" x2="65529" y2="80496"/>
                        <a14:foregroundMark x1="65188" y1="12411" x2="23891" y2="71277"/>
                        <a14:foregroundMark x1="18089" y1="47518" x2="81229" y2="49291"/>
                        <a14:foregroundMark x1="31741" y1="60638" x2="65188" y2="81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209" y="90898"/>
            <a:ext cx="997084" cy="959650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371" y="1318582"/>
            <a:ext cx="1417463" cy="1666097"/>
          </a:xfrm>
          <a:prstGeom prst="rect">
            <a:avLst/>
          </a:prstGeom>
        </p:spPr>
      </p:pic>
      <p:sp>
        <p:nvSpPr>
          <p:cNvPr id="38" name="テキスト ボックス 37"/>
          <p:cNvSpPr txBox="1"/>
          <p:nvPr/>
        </p:nvSpPr>
        <p:spPr>
          <a:xfrm>
            <a:off x="143762" y="3024355"/>
            <a:ext cx="1435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⑥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3895187" y="3052900"/>
            <a:ext cx="5444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⑧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5837386" y="3024355"/>
            <a:ext cx="8570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⑨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162386" y="4883351"/>
            <a:ext cx="4379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⑪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065505" y="4852557"/>
            <a:ext cx="534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⑫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2060058" y="3002549"/>
            <a:ext cx="52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⑦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4" name="図 43"/>
          <p:cNvPicPr>
            <a:picLocks noChangeAspect="1"/>
          </p:cNvPicPr>
          <p:nvPr/>
        </p:nvPicPr>
        <p:blipFill rotWithShape="1">
          <a:blip r:embed="rId9"/>
          <a:srcRect l="9186" t="4558" r="3204" b="12497"/>
          <a:stretch/>
        </p:blipFill>
        <p:spPr>
          <a:xfrm>
            <a:off x="468888" y="3200334"/>
            <a:ext cx="1577123" cy="1584982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0" t="34243" r="25408" b="29185"/>
          <a:stretch/>
        </p:blipFill>
        <p:spPr>
          <a:xfrm>
            <a:off x="4350299" y="4953253"/>
            <a:ext cx="1405664" cy="1704162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86793" y="3083356"/>
            <a:ext cx="1518030" cy="1758013"/>
          </a:xfrm>
          <a:prstGeom prst="rect">
            <a:avLst/>
          </a:prstGeom>
        </p:spPr>
      </p:pic>
      <p:pic>
        <p:nvPicPr>
          <p:cNvPr id="47" name="図 4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11326" y="4901182"/>
            <a:ext cx="1503655" cy="1689561"/>
          </a:xfrm>
          <a:prstGeom prst="rect">
            <a:avLst/>
          </a:prstGeom>
        </p:spPr>
      </p:pic>
      <p:pic>
        <p:nvPicPr>
          <p:cNvPr id="48" name="図 47"/>
          <p:cNvPicPr>
            <a:picLocks noChangeAspect="1"/>
          </p:cNvPicPr>
          <p:nvPr/>
        </p:nvPicPr>
        <p:blipFill rotWithShape="1">
          <a:blip r:embed="rId13"/>
          <a:srcRect t="9829"/>
          <a:stretch/>
        </p:blipFill>
        <p:spPr>
          <a:xfrm>
            <a:off x="2390611" y="3276534"/>
            <a:ext cx="1524370" cy="1531427"/>
          </a:xfrm>
          <a:prstGeom prst="rect">
            <a:avLst/>
          </a:prstGeom>
        </p:spPr>
      </p:pic>
      <p:pic>
        <p:nvPicPr>
          <p:cNvPr id="49" name="図 4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1405" y="3055880"/>
            <a:ext cx="1524424" cy="1793126"/>
          </a:xfrm>
          <a:prstGeom prst="rect">
            <a:avLst/>
          </a:prstGeom>
        </p:spPr>
      </p:pic>
      <p:pic>
        <p:nvPicPr>
          <p:cNvPr id="50" name="図 4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36467" y="3078989"/>
            <a:ext cx="1424330" cy="1718812"/>
          </a:xfrm>
          <a:prstGeom prst="rect">
            <a:avLst/>
          </a:prstGeom>
        </p:spPr>
      </p:pic>
      <p:pic>
        <p:nvPicPr>
          <p:cNvPr id="51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87" y="4903614"/>
            <a:ext cx="1363407" cy="1836323"/>
          </a:xfrm>
        </p:spPr>
      </p:pic>
      <p:sp>
        <p:nvSpPr>
          <p:cNvPr id="52" name="テキスト ボックス 51"/>
          <p:cNvSpPr txBox="1"/>
          <p:nvPr/>
        </p:nvSpPr>
        <p:spPr>
          <a:xfrm>
            <a:off x="3931328" y="4878214"/>
            <a:ext cx="534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⑬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7763699" y="3015668"/>
            <a:ext cx="8570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⑩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1881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" name="表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702137"/>
              </p:ext>
            </p:extLst>
          </p:nvPr>
        </p:nvGraphicFramePr>
        <p:xfrm>
          <a:off x="253852" y="3190722"/>
          <a:ext cx="5637705" cy="1831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9235">
                  <a:extLst>
                    <a:ext uri="{9D8B030D-6E8A-4147-A177-3AD203B41FA5}">
                      <a16:colId xmlns:a16="http://schemas.microsoft.com/office/drawing/2014/main" val="2379351152"/>
                    </a:ext>
                  </a:extLst>
                </a:gridCol>
                <a:gridCol w="1879235">
                  <a:extLst>
                    <a:ext uri="{9D8B030D-6E8A-4147-A177-3AD203B41FA5}">
                      <a16:colId xmlns:a16="http://schemas.microsoft.com/office/drawing/2014/main" val="491024409"/>
                    </a:ext>
                  </a:extLst>
                </a:gridCol>
                <a:gridCol w="1879235">
                  <a:extLst>
                    <a:ext uri="{9D8B030D-6E8A-4147-A177-3AD203B41FA5}">
                      <a16:colId xmlns:a16="http://schemas.microsoft.com/office/drawing/2014/main" val="2717996654"/>
                    </a:ext>
                  </a:extLst>
                </a:gridCol>
              </a:tblGrid>
              <a:tr h="183118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5078"/>
                  </a:ext>
                </a:extLst>
              </a:tr>
            </a:tbl>
          </a:graphicData>
        </a:graphic>
      </p:graphicFrame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211833"/>
              </p:ext>
            </p:extLst>
          </p:nvPr>
        </p:nvGraphicFramePr>
        <p:xfrm>
          <a:off x="254002" y="1361320"/>
          <a:ext cx="9475788" cy="1831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9760">
                  <a:extLst>
                    <a:ext uri="{9D8B030D-6E8A-4147-A177-3AD203B41FA5}">
                      <a16:colId xmlns:a16="http://schemas.microsoft.com/office/drawing/2014/main" val="2379351152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491024409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2706920195"/>
                    </a:ext>
                  </a:extLst>
                </a:gridCol>
                <a:gridCol w="1932938">
                  <a:extLst>
                    <a:ext uri="{9D8B030D-6E8A-4147-A177-3AD203B41FA5}">
                      <a16:colId xmlns:a16="http://schemas.microsoft.com/office/drawing/2014/main" val="3407089092"/>
                    </a:ext>
                  </a:extLst>
                </a:gridCol>
                <a:gridCol w="1873570">
                  <a:extLst>
                    <a:ext uri="{9D8B030D-6E8A-4147-A177-3AD203B41FA5}">
                      <a16:colId xmlns:a16="http://schemas.microsoft.com/office/drawing/2014/main" val="606531148"/>
                    </a:ext>
                  </a:extLst>
                </a:gridCol>
              </a:tblGrid>
              <a:tr h="183118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u="sn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5078"/>
                  </a:ext>
                </a:extLst>
              </a:tr>
            </a:tbl>
          </a:graphicData>
        </a:graphic>
      </p:graphicFrame>
      <p:sp>
        <p:nvSpPr>
          <p:cNvPr id="7" name="正方形/長方形 6"/>
          <p:cNvSpPr/>
          <p:nvPr/>
        </p:nvSpPr>
        <p:spPr>
          <a:xfrm>
            <a:off x="0" y="0"/>
            <a:ext cx="9987280" cy="1051560"/>
          </a:xfrm>
          <a:prstGeom prst="rect">
            <a:avLst/>
          </a:prstGeom>
          <a:solidFill>
            <a:srgbClr val="FFD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0" y="17948"/>
            <a:ext cx="990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0" b="1" dirty="0" smtClean="0">
                <a:ln w="6600">
                  <a:solidFill>
                    <a:srgbClr val="86523A"/>
                  </a:solidFill>
                  <a:prstDash val="solid"/>
                </a:ln>
                <a:solidFill>
                  <a:srgbClr val="FFA6B3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③もち成</a:t>
            </a:r>
            <a:endParaRPr kumimoji="1" lang="ja-JP" altLang="en-US" sz="2800" dirty="0">
              <a:ln w="6600">
                <a:solidFill>
                  <a:srgbClr val="86523A"/>
                </a:solidFill>
                <a:prstDash val="solid"/>
              </a:ln>
              <a:solidFill>
                <a:srgbClr val="FFA6B3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67932" y="1391800"/>
            <a:ext cx="43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①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110234" y="1380680"/>
            <a:ext cx="43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②</a:t>
            </a:r>
            <a:endParaRPr kumimoji="1" lang="en-US" altLang="ja-JP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033901" y="1361320"/>
            <a:ext cx="944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③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909576" y="1361320"/>
            <a:ext cx="51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④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242277" y="3209395"/>
            <a:ext cx="1435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⑥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3993702" y="3237940"/>
            <a:ext cx="5444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⑧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2158573" y="3187589"/>
            <a:ext cx="52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⑦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808734" y="1337145"/>
            <a:ext cx="456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⑤</a:t>
            </a:r>
            <a:endParaRPr kumimoji="1"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68" name="図 6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725" y="1426920"/>
            <a:ext cx="1485738" cy="1712188"/>
          </a:xfrm>
          <a:prstGeom prst="rect">
            <a:avLst/>
          </a:prstGeom>
        </p:spPr>
      </p:pic>
      <p:pic>
        <p:nvPicPr>
          <p:cNvPr id="69" name="図 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76" y="1688414"/>
            <a:ext cx="1478444" cy="1432575"/>
          </a:xfrm>
          <a:prstGeom prst="rect">
            <a:avLst/>
          </a:prstGeom>
        </p:spPr>
      </p:pic>
      <p:pic>
        <p:nvPicPr>
          <p:cNvPr id="70" name="図 6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585" y="1496487"/>
            <a:ext cx="1511095" cy="1606612"/>
          </a:xfrm>
          <a:prstGeom prst="rect">
            <a:avLst/>
          </a:prstGeom>
        </p:spPr>
      </p:pic>
      <p:pic>
        <p:nvPicPr>
          <p:cNvPr id="71" name="図 7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" b="100000" l="1453" r="99128">
                        <a14:foregroundMark x1="91279" y1="37742" x2="48837" y2="69032"/>
                        <a14:foregroundMark x1="88372" y1="64516" x2="62209" y2="30000"/>
                        <a14:foregroundMark x1="60174" y1="27097" x2="54942" y2="45161"/>
                        <a14:foregroundMark x1="49709" y1="39032" x2="48837" y2="53871"/>
                        <a14:foregroundMark x1="40988" y1="40000" x2="43895" y2="61613"/>
                        <a14:foregroundMark x1="48837" y1="57419" x2="48837" y2="57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72067" y="154639"/>
            <a:ext cx="924875" cy="833068"/>
          </a:xfrm>
          <a:prstGeom prst="rect">
            <a:avLst/>
          </a:prstGeom>
        </p:spPr>
      </p:pic>
      <p:pic>
        <p:nvPicPr>
          <p:cNvPr id="74" name="図 7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1" t="17929" r="24401" b="37451"/>
          <a:stretch/>
        </p:blipFill>
        <p:spPr>
          <a:xfrm>
            <a:off x="2358443" y="3237940"/>
            <a:ext cx="1548082" cy="1843695"/>
          </a:xfrm>
          <a:prstGeom prst="rect">
            <a:avLst/>
          </a:prstGeom>
        </p:spPr>
      </p:pic>
      <p:pic>
        <p:nvPicPr>
          <p:cNvPr id="75" name="図 7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79" b="99614" l="3922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49"/>
          <a:stretch/>
        </p:blipFill>
        <p:spPr>
          <a:xfrm>
            <a:off x="487851" y="3271159"/>
            <a:ext cx="1574181" cy="1725798"/>
          </a:xfrm>
          <a:prstGeom prst="rect">
            <a:avLst/>
          </a:prstGeom>
        </p:spPr>
      </p:pic>
      <p:pic>
        <p:nvPicPr>
          <p:cNvPr id="76" name="図 7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9" t="17726" r="14642" b="41607"/>
          <a:stretch/>
        </p:blipFill>
        <p:spPr>
          <a:xfrm>
            <a:off x="4106395" y="3186148"/>
            <a:ext cx="1976119" cy="1826413"/>
          </a:xfrm>
          <a:prstGeom prst="rect">
            <a:avLst/>
          </a:prstGeom>
        </p:spPr>
      </p:pic>
      <p:pic>
        <p:nvPicPr>
          <p:cNvPr id="79" name="図 7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2137" y="1478557"/>
            <a:ext cx="1709382" cy="1539702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12"/>
          <a:srcRect l="2934" t="8326"/>
          <a:stretch/>
        </p:blipFill>
        <p:spPr>
          <a:xfrm>
            <a:off x="8158803" y="1426920"/>
            <a:ext cx="1487568" cy="173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14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878563"/>
              </p:ext>
            </p:extLst>
          </p:nvPr>
        </p:nvGraphicFramePr>
        <p:xfrm>
          <a:off x="254002" y="1245571"/>
          <a:ext cx="9448800" cy="1831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9760">
                  <a:extLst>
                    <a:ext uri="{9D8B030D-6E8A-4147-A177-3AD203B41FA5}">
                      <a16:colId xmlns:a16="http://schemas.microsoft.com/office/drawing/2014/main" val="2379351152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491024409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2706920195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3407089092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606531148"/>
                    </a:ext>
                  </a:extLst>
                </a:gridCol>
              </a:tblGrid>
              <a:tr h="183118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u="sn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5078"/>
                  </a:ext>
                </a:extLst>
              </a:tr>
            </a:tbl>
          </a:graphicData>
        </a:graphic>
      </p:graphicFrame>
      <p:sp>
        <p:nvSpPr>
          <p:cNvPr id="7" name="正方形/長方形 6"/>
          <p:cNvSpPr/>
          <p:nvPr/>
        </p:nvSpPr>
        <p:spPr>
          <a:xfrm>
            <a:off x="0" y="0"/>
            <a:ext cx="9987280" cy="1051560"/>
          </a:xfrm>
          <a:prstGeom prst="rect">
            <a:avLst/>
          </a:prstGeom>
          <a:solidFill>
            <a:srgbClr val="FFD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0" y="17948"/>
            <a:ext cx="990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0" b="1" dirty="0" smtClean="0">
                <a:ln w="6600">
                  <a:solidFill>
                    <a:srgbClr val="86523A"/>
                  </a:solidFill>
                  <a:prstDash val="solid"/>
                </a:ln>
                <a:solidFill>
                  <a:srgbClr val="FFA6B3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④もち実</a:t>
            </a:r>
            <a:endParaRPr kumimoji="1" lang="ja-JP" altLang="en-US" sz="2800" dirty="0">
              <a:ln w="6600">
                <a:solidFill>
                  <a:srgbClr val="86523A"/>
                </a:solidFill>
                <a:prstDash val="solid"/>
              </a:ln>
              <a:solidFill>
                <a:srgbClr val="FFA6B3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67932" y="1276051"/>
            <a:ext cx="43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①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110234" y="1264931"/>
            <a:ext cx="43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②</a:t>
            </a:r>
            <a:endParaRPr kumimoji="1" lang="en-US" altLang="ja-JP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033901" y="1245571"/>
            <a:ext cx="944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③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856236" y="1222711"/>
            <a:ext cx="51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④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808734" y="1221396"/>
            <a:ext cx="456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⑤</a:t>
            </a:r>
            <a:endParaRPr kumimoji="1"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3" y="1361941"/>
            <a:ext cx="1493201" cy="1615336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997" y="1354834"/>
            <a:ext cx="990106" cy="162955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73" y="1320335"/>
            <a:ext cx="1472887" cy="1739417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5"/>
          <a:srcRect l="4323" t="14551" r="768" b="-463"/>
          <a:stretch/>
        </p:blipFill>
        <p:spPr>
          <a:xfrm>
            <a:off x="8060632" y="1559950"/>
            <a:ext cx="1515249" cy="151426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6"/>
          <a:srcRect l="8009" t="8563"/>
          <a:stretch/>
        </p:blipFill>
        <p:spPr>
          <a:xfrm>
            <a:off x="6237556" y="1324072"/>
            <a:ext cx="1547515" cy="1711406"/>
          </a:xfrm>
          <a:prstGeom prst="rect">
            <a:avLst/>
          </a:prstGeom>
        </p:spPr>
      </p:pic>
      <p:graphicFrame>
        <p:nvGraphicFramePr>
          <p:cNvPr id="37" name="表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774251"/>
              </p:ext>
            </p:extLst>
          </p:nvPr>
        </p:nvGraphicFramePr>
        <p:xfrm>
          <a:off x="254002" y="3081367"/>
          <a:ext cx="7554732" cy="1831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683">
                  <a:extLst>
                    <a:ext uri="{9D8B030D-6E8A-4147-A177-3AD203B41FA5}">
                      <a16:colId xmlns:a16="http://schemas.microsoft.com/office/drawing/2014/main" val="2379351152"/>
                    </a:ext>
                  </a:extLst>
                </a:gridCol>
                <a:gridCol w="1888683">
                  <a:extLst>
                    <a:ext uri="{9D8B030D-6E8A-4147-A177-3AD203B41FA5}">
                      <a16:colId xmlns:a16="http://schemas.microsoft.com/office/drawing/2014/main" val="491024409"/>
                    </a:ext>
                  </a:extLst>
                </a:gridCol>
                <a:gridCol w="1888683">
                  <a:extLst>
                    <a:ext uri="{9D8B030D-6E8A-4147-A177-3AD203B41FA5}">
                      <a16:colId xmlns:a16="http://schemas.microsoft.com/office/drawing/2014/main" val="2717996654"/>
                    </a:ext>
                  </a:extLst>
                </a:gridCol>
                <a:gridCol w="1888683">
                  <a:extLst>
                    <a:ext uri="{9D8B030D-6E8A-4147-A177-3AD203B41FA5}">
                      <a16:colId xmlns:a16="http://schemas.microsoft.com/office/drawing/2014/main" val="1967744926"/>
                    </a:ext>
                  </a:extLst>
                </a:gridCol>
              </a:tblGrid>
              <a:tr h="183118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5078"/>
                  </a:ext>
                </a:extLst>
              </a:tr>
            </a:tbl>
          </a:graphicData>
        </a:graphic>
      </p:graphicFrame>
      <p:sp>
        <p:nvSpPr>
          <p:cNvPr id="43" name="テキスト ボックス 42"/>
          <p:cNvSpPr txBox="1"/>
          <p:nvPr/>
        </p:nvSpPr>
        <p:spPr>
          <a:xfrm>
            <a:off x="181659" y="3063166"/>
            <a:ext cx="1435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⑥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3963564" y="3132351"/>
            <a:ext cx="5444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⑧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2087795" y="3082000"/>
            <a:ext cx="52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⑦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53" name="図 52"/>
          <p:cNvPicPr>
            <a:picLocks noChangeAspect="1"/>
          </p:cNvPicPr>
          <p:nvPr/>
        </p:nvPicPr>
        <p:blipFill rotWithShape="1">
          <a:blip r:embed="rId7"/>
          <a:srcRect l="7232" t="11883"/>
          <a:stretch/>
        </p:blipFill>
        <p:spPr>
          <a:xfrm>
            <a:off x="502061" y="3254147"/>
            <a:ext cx="1611904" cy="1641160"/>
          </a:xfrm>
          <a:prstGeom prst="rect">
            <a:avLst/>
          </a:prstGeom>
        </p:spPr>
      </p:pic>
      <p:pic>
        <p:nvPicPr>
          <p:cNvPr id="54" name="図 53"/>
          <p:cNvPicPr>
            <a:picLocks noChangeAspect="1"/>
          </p:cNvPicPr>
          <p:nvPr/>
        </p:nvPicPr>
        <p:blipFill rotWithShape="1">
          <a:blip r:embed="rId8"/>
          <a:srcRect l="10240" t="15508"/>
          <a:stretch/>
        </p:blipFill>
        <p:spPr>
          <a:xfrm>
            <a:off x="2406837" y="3263157"/>
            <a:ext cx="1582848" cy="1588619"/>
          </a:xfrm>
          <a:prstGeom prst="rect">
            <a:avLst/>
          </a:prstGeom>
        </p:spPr>
      </p:pic>
      <p:pic>
        <p:nvPicPr>
          <p:cNvPr id="55" name="図 5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1403" y="3182295"/>
            <a:ext cx="1477279" cy="1673764"/>
          </a:xfrm>
          <a:prstGeom prst="rect">
            <a:avLst/>
          </a:prstGeom>
        </p:spPr>
      </p:pic>
      <p:pic>
        <p:nvPicPr>
          <p:cNvPr id="56" name="図 5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537" l="2111" r="100000">
                        <a14:foregroundMark x1="44063" y1="8049" x2="58047" y2="38780"/>
                        <a14:foregroundMark x1="65963" y1="18293" x2="23483" y2="44146"/>
                        <a14:foregroundMark x1="67546" y1="9756" x2="80211" y2="23415"/>
                        <a14:foregroundMark x1="58575" y1="46585" x2="72296" y2="39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323" y="84779"/>
            <a:ext cx="901980" cy="97575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29366" y="3182295"/>
            <a:ext cx="1755705" cy="1714260"/>
          </a:xfrm>
          <a:prstGeom prst="rect">
            <a:avLst/>
          </a:prstGeom>
        </p:spPr>
      </p:pic>
      <p:sp>
        <p:nvSpPr>
          <p:cNvPr id="58" name="正方形/長方形 57"/>
          <p:cNvSpPr/>
          <p:nvPr/>
        </p:nvSpPr>
        <p:spPr>
          <a:xfrm>
            <a:off x="5902445" y="3082000"/>
            <a:ext cx="5444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⑨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4101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849010"/>
              </p:ext>
            </p:extLst>
          </p:nvPr>
        </p:nvGraphicFramePr>
        <p:xfrm>
          <a:off x="254002" y="1245571"/>
          <a:ext cx="9448800" cy="1831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9760">
                  <a:extLst>
                    <a:ext uri="{9D8B030D-6E8A-4147-A177-3AD203B41FA5}">
                      <a16:colId xmlns:a16="http://schemas.microsoft.com/office/drawing/2014/main" val="2379351152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491024409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2706920195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3407089092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606531148"/>
                    </a:ext>
                  </a:extLst>
                </a:gridCol>
              </a:tblGrid>
              <a:tr h="183118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u="sn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5078"/>
                  </a:ext>
                </a:extLst>
              </a:tr>
            </a:tbl>
          </a:graphicData>
        </a:graphic>
      </p:graphicFrame>
      <p:sp>
        <p:nvSpPr>
          <p:cNvPr id="7" name="正方形/長方形 6"/>
          <p:cNvSpPr/>
          <p:nvPr/>
        </p:nvSpPr>
        <p:spPr>
          <a:xfrm>
            <a:off x="0" y="0"/>
            <a:ext cx="9987280" cy="1051560"/>
          </a:xfrm>
          <a:prstGeom prst="rect">
            <a:avLst/>
          </a:prstGeom>
          <a:solidFill>
            <a:srgbClr val="FFD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0" y="17948"/>
            <a:ext cx="990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0" b="1" dirty="0" smtClean="0">
                <a:ln w="6600">
                  <a:solidFill>
                    <a:srgbClr val="86523A"/>
                  </a:solidFill>
                  <a:prstDash val="solid"/>
                </a:ln>
                <a:solidFill>
                  <a:srgbClr val="FFA6B3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⑤もち作</a:t>
            </a:r>
            <a:endParaRPr kumimoji="1" lang="ja-JP" altLang="en-US" sz="2800" dirty="0">
              <a:ln w="6600">
                <a:solidFill>
                  <a:srgbClr val="86523A"/>
                </a:solidFill>
                <a:prstDash val="solid"/>
              </a:ln>
              <a:solidFill>
                <a:srgbClr val="FFA6B3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110234" y="1264931"/>
            <a:ext cx="43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②</a:t>
            </a:r>
            <a:endParaRPr kumimoji="1" lang="en-US" altLang="ja-JP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033901" y="1245571"/>
            <a:ext cx="944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③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909576" y="1245571"/>
            <a:ext cx="51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④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808734" y="1221396"/>
            <a:ext cx="456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⑤</a:t>
            </a:r>
            <a:endParaRPr kumimoji="1"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67932" y="1276051"/>
            <a:ext cx="43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①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55" y="1298637"/>
            <a:ext cx="1243353" cy="1732577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117" y1="16890" x2="34114" y2="67024"/>
                        <a14:foregroundMark x1="69231" y1="17694" x2="62207" y2="69169"/>
                        <a14:foregroundMark x1="19064" y1="35121" x2="53512" y2="74799"/>
                        <a14:foregroundMark x1="21070" y1="56568" x2="39799" y2="80161"/>
                        <a14:foregroundMark x1="61873" y1="58981" x2="69565" y2="74799"/>
                        <a14:foregroundMark x1="70903" y1="55764" x2="30435" y2="79357"/>
                        <a14:foregroundMark x1="52843" y1="56032" x2="82274" y2="54424"/>
                        <a14:foregroundMark x1="29097" y1="32440" x2="75585" y2="41287"/>
                        <a14:foregroundMark x1="29431" y1="23324" x2="70234" y2="27882"/>
                        <a14:foregroundMark x1="81271" y1="41823" x2="76254" y2="74263"/>
                        <a14:foregroundMark x1="51505" y1="42091" x2="68227" y2="35925"/>
                        <a14:foregroundMark x1="75585" y1="26542" x2="80268" y2="36729"/>
                        <a14:foregroundMark x1="25084" y1="31635" x2="55184" y2="30027"/>
                        <a14:foregroundMark x1="47157" y1="79088" x2="56856" y2="75871"/>
                        <a14:foregroundMark x1="41472" y1="41823" x2="41472" y2="41823"/>
                        <a14:foregroundMark x1="75585" y1="22252" x2="80936" y2="27882"/>
                        <a14:foregroundMark x1="7023" y1="24397" x2="12375" y2="30295"/>
                        <a14:foregroundMark x1="92308" y1="54424" x2="82274" y2="59517"/>
                        <a14:foregroundMark x1="25418" y1="90885" x2="42140" y2="86863"/>
                        <a14:foregroundMark x1="75251" y1="90885" x2="53177" y2="85523"/>
                        <a14:foregroundMark x1="55853" y1="50134" x2="58194" y2="79625"/>
                        <a14:foregroundMark x1="29431" y1="24129" x2="21070" y2="56032"/>
                        <a14:foregroundMark x1="34114" y1="39678" x2="58528" y2="64343"/>
                        <a14:foregroundMark x1="14716" y1="53887" x2="27759" y2="75871"/>
                        <a14:foregroundMark x1="81940" y1="33512" x2="86622" y2="41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51" y="144539"/>
            <a:ext cx="769586" cy="959590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380" y="1286871"/>
            <a:ext cx="1346442" cy="1756785"/>
          </a:xfrm>
          <a:prstGeom prst="rect">
            <a:avLst/>
          </a:prstGeom>
        </p:spPr>
      </p:pic>
      <p:pic>
        <p:nvPicPr>
          <p:cNvPr id="43" name="図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714" y="1407060"/>
            <a:ext cx="1565442" cy="1579980"/>
          </a:xfrm>
          <a:prstGeom prst="rect">
            <a:avLst/>
          </a:prstGeom>
        </p:spPr>
      </p:pic>
      <p:pic>
        <p:nvPicPr>
          <p:cNvPr id="52" name="図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664" y="1300661"/>
            <a:ext cx="1576207" cy="1738828"/>
          </a:xfrm>
          <a:prstGeom prst="rect">
            <a:avLst/>
          </a:prstGeom>
        </p:spPr>
      </p:pic>
      <p:pic>
        <p:nvPicPr>
          <p:cNvPr id="55" name="図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05" y="1277123"/>
            <a:ext cx="1416749" cy="1766533"/>
          </a:xfrm>
          <a:prstGeom prst="rect">
            <a:avLst/>
          </a:prstGeom>
        </p:spPr>
      </p:pic>
      <p:graphicFrame>
        <p:nvGraphicFramePr>
          <p:cNvPr id="63" name="表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776589"/>
              </p:ext>
            </p:extLst>
          </p:nvPr>
        </p:nvGraphicFramePr>
        <p:xfrm>
          <a:off x="264012" y="3068802"/>
          <a:ext cx="5637705" cy="1831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9235">
                  <a:extLst>
                    <a:ext uri="{9D8B030D-6E8A-4147-A177-3AD203B41FA5}">
                      <a16:colId xmlns:a16="http://schemas.microsoft.com/office/drawing/2014/main" val="2379351152"/>
                    </a:ext>
                  </a:extLst>
                </a:gridCol>
                <a:gridCol w="1879235">
                  <a:extLst>
                    <a:ext uri="{9D8B030D-6E8A-4147-A177-3AD203B41FA5}">
                      <a16:colId xmlns:a16="http://schemas.microsoft.com/office/drawing/2014/main" val="491024409"/>
                    </a:ext>
                  </a:extLst>
                </a:gridCol>
                <a:gridCol w="1879235">
                  <a:extLst>
                    <a:ext uri="{9D8B030D-6E8A-4147-A177-3AD203B41FA5}">
                      <a16:colId xmlns:a16="http://schemas.microsoft.com/office/drawing/2014/main" val="2717996654"/>
                    </a:ext>
                  </a:extLst>
                </a:gridCol>
              </a:tblGrid>
              <a:tr h="183118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5078"/>
                  </a:ext>
                </a:extLst>
              </a:tr>
            </a:tbl>
          </a:graphicData>
        </a:graphic>
      </p:graphicFrame>
      <p:sp>
        <p:nvSpPr>
          <p:cNvPr id="56" name="正方形/長方形 55"/>
          <p:cNvSpPr/>
          <p:nvPr/>
        </p:nvSpPr>
        <p:spPr>
          <a:xfrm>
            <a:off x="4013640" y="3093110"/>
            <a:ext cx="5444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⑧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2178511" y="3042759"/>
            <a:ext cx="52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⑦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262215" y="3064565"/>
            <a:ext cx="1435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⑥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60" name="図 5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59" y="3466022"/>
            <a:ext cx="1810624" cy="1387074"/>
          </a:xfrm>
          <a:prstGeom prst="rect">
            <a:avLst/>
          </a:prstGeom>
        </p:spPr>
      </p:pic>
      <p:pic>
        <p:nvPicPr>
          <p:cNvPr id="61" name="図 6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7" t="9803" r="16839" b="8872"/>
          <a:stretch/>
        </p:blipFill>
        <p:spPr>
          <a:xfrm>
            <a:off x="4281109" y="3005328"/>
            <a:ext cx="1530250" cy="1990742"/>
          </a:xfrm>
          <a:prstGeom prst="rect">
            <a:avLst/>
          </a:prstGeom>
        </p:spPr>
      </p:pic>
      <p:pic>
        <p:nvPicPr>
          <p:cNvPr id="62" name="図 6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5" t="11773" r="20568" b="37932"/>
          <a:stretch/>
        </p:blipFill>
        <p:spPr>
          <a:xfrm>
            <a:off x="2514528" y="3060959"/>
            <a:ext cx="1499112" cy="180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19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322857"/>
              </p:ext>
            </p:extLst>
          </p:nvPr>
        </p:nvGraphicFramePr>
        <p:xfrm>
          <a:off x="254002" y="1295396"/>
          <a:ext cx="9448800" cy="1831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9760">
                  <a:extLst>
                    <a:ext uri="{9D8B030D-6E8A-4147-A177-3AD203B41FA5}">
                      <a16:colId xmlns:a16="http://schemas.microsoft.com/office/drawing/2014/main" val="2379351152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491024409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2706920195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3407089092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606531148"/>
                    </a:ext>
                  </a:extLst>
                </a:gridCol>
              </a:tblGrid>
              <a:tr h="183118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u="sn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5078"/>
                  </a:ext>
                </a:extLst>
              </a:tr>
            </a:tbl>
          </a:graphicData>
        </a:graphic>
      </p:graphicFrame>
      <p:sp>
        <p:nvSpPr>
          <p:cNvPr id="7" name="正方形/長方形 6"/>
          <p:cNvSpPr/>
          <p:nvPr/>
        </p:nvSpPr>
        <p:spPr>
          <a:xfrm>
            <a:off x="0" y="0"/>
            <a:ext cx="9987280" cy="1051560"/>
          </a:xfrm>
          <a:prstGeom prst="rect">
            <a:avLst/>
          </a:prstGeom>
          <a:solidFill>
            <a:srgbClr val="FFD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5402" y="34517"/>
            <a:ext cx="990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0" b="1" dirty="0" smtClean="0">
                <a:ln w="6600">
                  <a:solidFill>
                    <a:srgbClr val="86523A"/>
                  </a:solidFill>
                  <a:prstDash val="solid"/>
                </a:ln>
                <a:solidFill>
                  <a:srgbClr val="FFA6B3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⑥もち代</a:t>
            </a:r>
            <a:endParaRPr kumimoji="1" lang="ja-JP" altLang="en-US" sz="2800" dirty="0">
              <a:ln w="6600">
                <a:solidFill>
                  <a:srgbClr val="86523A"/>
                </a:solidFill>
                <a:prstDash val="solid"/>
              </a:ln>
              <a:solidFill>
                <a:srgbClr val="FFA6B3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110234" y="1264931"/>
            <a:ext cx="43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②</a:t>
            </a:r>
            <a:endParaRPr kumimoji="1" lang="en-US" altLang="ja-JP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033901" y="1245571"/>
            <a:ext cx="944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③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909576" y="1245571"/>
            <a:ext cx="51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④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808734" y="1221396"/>
            <a:ext cx="456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⑤</a:t>
            </a:r>
            <a:endParaRPr kumimoji="1"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67932" y="1276051"/>
            <a:ext cx="43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①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818" y="1310570"/>
            <a:ext cx="1410861" cy="1720796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24" y="1402187"/>
            <a:ext cx="1408320" cy="1617604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891" y="1342498"/>
            <a:ext cx="1440240" cy="1745484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4" b="98571" l="2929" r="99163">
                        <a14:foregroundMark x1="46862" y1="10357" x2="62343" y2="71429"/>
                        <a14:foregroundMark x1="66527" y1="16786" x2="25941" y2="64286"/>
                        <a14:foregroundMark x1="31799" y1="72857" x2="68201" y2="71786"/>
                        <a14:foregroundMark x1="43096" y1="11786" x2="17155" y2="46786"/>
                        <a14:foregroundMark x1="74895" y1="22857" x2="73640" y2="68214"/>
                        <a14:foregroundMark x1="23431" y1="46786" x2="39749" y2="85000"/>
                        <a14:foregroundMark x1="30126" y1="25000" x2="68201" y2="35000"/>
                        <a14:foregroundMark x1="82008" y1="29286" x2="76569" y2="37857"/>
                        <a14:foregroundMark x1="28033" y1="23929" x2="41841" y2="3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264" y="34517"/>
            <a:ext cx="866249" cy="1016001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7"/>
          <a:srcRect l="6858" t="1716"/>
          <a:stretch/>
        </p:blipFill>
        <p:spPr>
          <a:xfrm>
            <a:off x="6274432" y="1329391"/>
            <a:ext cx="1474115" cy="175313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6848" y="1316975"/>
            <a:ext cx="1366197" cy="1781769"/>
          </a:xfrm>
          <a:prstGeom prst="rect">
            <a:avLst/>
          </a:prstGeom>
        </p:spPr>
      </p:pic>
      <p:sp>
        <p:nvSpPr>
          <p:cNvPr id="33" name="正方形/長方形 32"/>
          <p:cNvSpPr/>
          <p:nvPr/>
        </p:nvSpPr>
        <p:spPr>
          <a:xfrm>
            <a:off x="-81280" y="3370418"/>
            <a:ext cx="9987280" cy="1051560"/>
          </a:xfrm>
          <a:prstGeom prst="rect">
            <a:avLst/>
          </a:prstGeom>
          <a:solidFill>
            <a:srgbClr val="FFD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-5863" y="3414711"/>
            <a:ext cx="990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0" b="1" dirty="0" smtClean="0">
                <a:ln w="6600">
                  <a:solidFill>
                    <a:srgbClr val="86523A"/>
                  </a:solidFill>
                  <a:prstDash val="solid"/>
                </a:ln>
                <a:solidFill>
                  <a:srgbClr val="FFA6B3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⑦ふくみ</a:t>
            </a:r>
            <a:endParaRPr kumimoji="1" lang="ja-JP" altLang="en-US" sz="2800" dirty="0">
              <a:ln w="6600">
                <a:solidFill>
                  <a:srgbClr val="86523A"/>
                </a:solidFill>
                <a:prstDash val="solid"/>
              </a:ln>
              <a:solidFill>
                <a:srgbClr val="FFA6B3"/>
              </a:solidFill>
            </a:endParaRPr>
          </a:p>
        </p:txBody>
      </p:sp>
      <p:graphicFrame>
        <p:nvGraphicFramePr>
          <p:cNvPr id="34" name="表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023098"/>
              </p:ext>
            </p:extLst>
          </p:nvPr>
        </p:nvGraphicFramePr>
        <p:xfrm>
          <a:off x="254002" y="4665814"/>
          <a:ext cx="3779520" cy="1831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9760">
                  <a:extLst>
                    <a:ext uri="{9D8B030D-6E8A-4147-A177-3AD203B41FA5}">
                      <a16:colId xmlns:a16="http://schemas.microsoft.com/office/drawing/2014/main" val="2379351152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491024409"/>
                    </a:ext>
                  </a:extLst>
                </a:gridCol>
              </a:tblGrid>
              <a:tr h="183118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u="sn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5078"/>
                  </a:ext>
                </a:extLst>
              </a:tr>
            </a:tbl>
          </a:graphicData>
        </a:graphic>
      </p:graphicFrame>
      <p:sp>
        <p:nvSpPr>
          <p:cNvPr id="40" name="テキスト ボックス 39"/>
          <p:cNvSpPr txBox="1"/>
          <p:nvPr/>
        </p:nvSpPr>
        <p:spPr>
          <a:xfrm>
            <a:off x="2091980" y="4657418"/>
            <a:ext cx="43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②</a:t>
            </a:r>
            <a:endParaRPr kumimoji="1" lang="en-US" altLang="ja-JP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249678" y="4668538"/>
            <a:ext cx="43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①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5" name="図 4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2" b="98542" l="2067" r="99225">
                        <a14:foregroundMark x1="50646" y1="10496" x2="72868" y2="71720"/>
                        <a14:foregroundMark x1="63049" y1="18367" x2="78811" y2="53061"/>
                        <a14:foregroundMark x1="73902" y1="32362" x2="64341" y2="76968"/>
                        <a14:foregroundMark x1="33850" y1="27114" x2="26357" y2="51895"/>
                        <a14:foregroundMark x1="43669" y1="34111" x2="40052" y2="76385"/>
                        <a14:foregroundMark x1="45220" y1="22741" x2="51938" y2="66472"/>
                        <a14:foregroundMark x1="30233" y1="25364" x2="19121" y2="43440"/>
                        <a14:foregroundMark x1="23256" y1="56268" x2="39535" y2="76968"/>
                        <a14:foregroundMark x1="49871" y1="65306" x2="45220" y2="81050"/>
                        <a14:foregroundMark x1="21447" y1="67930" x2="42377" y2="84548"/>
                        <a14:foregroundMark x1="81137" y1="43149" x2="72093" y2="69679"/>
                        <a14:foregroundMark x1="79845" y1="58892" x2="58398" y2="84840"/>
                        <a14:foregroundMark x1="56331" y1="67055" x2="45995" y2="895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692264" y="3498178"/>
            <a:ext cx="957603" cy="84872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3281" y="5026750"/>
            <a:ext cx="1528063" cy="135433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17991" y="4860824"/>
            <a:ext cx="1607911" cy="147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68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表 10"/>
          <p:cNvGraphicFramePr>
            <a:graphicFrameLocks noGrp="1"/>
          </p:cNvGraphicFramePr>
          <p:nvPr>
            <p:extLst/>
          </p:nvPr>
        </p:nvGraphicFramePr>
        <p:xfrm>
          <a:off x="254002" y="1245571"/>
          <a:ext cx="9448800" cy="5493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9760">
                  <a:extLst>
                    <a:ext uri="{9D8B030D-6E8A-4147-A177-3AD203B41FA5}">
                      <a16:colId xmlns:a16="http://schemas.microsoft.com/office/drawing/2014/main" val="2379351152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491024409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2706920195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3407089092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606531148"/>
                    </a:ext>
                  </a:extLst>
                </a:gridCol>
              </a:tblGrid>
              <a:tr h="183118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u="sn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5078"/>
                  </a:ext>
                </a:extLst>
              </a:tr>
              <a:tr h="183118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994127"/>
                  </a:ext>
                </a:extLst>
              </a:tr>
              <a:tr h="183118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3579607"/>
                  </a:ext>
                </a:extLst>
              </a:tr>
            </a:tbl>
          </a:graphicData>
        </a:graphic>
      </p:graphicFrame>
      <p:sp>
        <p:nvSpPr>
          <p:cNvPr id="7" name="正方形/長方形 6"/>
          <p:cNvSpPr/>
          <p:nvPr/>
        </p:nvSpPr>
        <p:spPr>
          <a:xfrm>
            <a:off x="0" y="0"/>
            <a:ext cx="9987280" cy="1051560"/>
          </a:xfrm>
          <a:prstGeom prst="rect">
            <a:avLst/>
          </a:prstGeom>
          <a:solidFill>
            <a:srgbClr val="FFD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0" y="17948"/>
            <a:ext cx="990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0" b="1" dirty="0" smtClean="0">
                <a:ln w="6600">
                  <a:solidFill>
                    <a:srgbClr val="86523A"/>
                  </a:solidFill>
                  <a:prstDash val="solid"/>
                </a:ln>
                <a:solidFill>
                  <a:srgbClr val="FFA6B3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⑧その他</a:t>
            </a:r>
            <a:endParaRPr kumimoji="1" lang="ja-JP" altLang="en-US" sz="2800" dirty="0">
              <a:ln w="6600">
                <a:solidFill>
                  <a:srgbClr val="86523A"/>
                </a:solidFill>
                <a:prstDash val="solid"/>
              </a:ln>
              <a:solidFill>
                <a:srgbClr val="FFA6B3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110234" y="1264931"/>
            <a:ext cx="43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②</a:t>
            </a:r>
            <a:endParaRPr kumimoji="1" lang="en-US" altLang="ja-JP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033901" y="1245571"/>
            <a:ext cx="944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③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909576" y="1245571"/>
            <a:ext cx="51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④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3993702" y="3122191"/>
            <a:ext cx="5444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⑧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5935901" y="3093646"/>
            <a:ext cx="8570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⑨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7835671" y="3073063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⑩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2184340" y="4881208"/>
            <a:ext cx="534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⑫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3993702" y="4895037"/>
            <a:ext cx="596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⑬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5885871" y="4906413"/>
            <a:ext cx="5152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⑭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kumimoji="1" lang="ja-JP" altLang="en-US" dirty="0"/>
          </a:p>
        </p:txBody>
      </p:sp>
      <p:sp>
        <p:nvSpPr>
          <p:cNvPr id="50" name="正方形/長方形 49"/>
          <p:cNvSpPr/>
          <p:nvPr/>
        </p:nvSpPr>
        <p:spPr>
          <a:xfrm>
            <a:off x="7813076" y="4927325"/>
            <a:ext cx="5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⑮</a:t>
            </a:r>
            <a:endParaRPr kumimoji="1" lang="ja-JP" altLang="en-US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2158573" y="3071840"/>
            <a:ext cx="52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⑦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808734" y="1221396"/>
            <a:ext cx="456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⑤</a:t>
            </a:r>
            <a:endParaRPr kumimoji="1"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67932" y="1276051"/>
            <a:ext cx="43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①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42277" y="3093646"/>
            <a:ext cx="1435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⑥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281221" y="4912002"/>
            <a:ext cx="4379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⑪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070" y="3363298"/>
            <a:ext cx="1812416" cy="1348153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91" y="1621480"/>
            <a:ext cx="1722421" cy="1403705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228" y="1739981"/>
            <a:ext cx="1778356" cy="1299307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510" y="1864298"/>
            <a:ext cx="1859751" cy="809211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987" y="1945341"/>
            <a:ext cx="1816912" cy="1073076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9371" y="1768707"/>
            <a:ext cx="3063505" cy="2606266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04" y="1282147"/>
            <a:ext cx="1261081" cy="1750614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472" y="5468477"/>
            <a:ext cx="1856743" cy="1117108"/>
          </a:xfrm>
          <a:prstGeom prst="rect">
            <a:avLst/>
          </a:prstGeom>
        </p:spPr>
      </p:pic>
      <p:pic>
        <p:nvPicPr>
          <p:cNvPr id="52" name="図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49" y="5335179"/>
            <a:ext cx="1876106" cy="1250406"/>
          </a:xfrm>
          <a:prstGeom prst="rect">
            <a:avLst/>
          </a:prstGeom>
        </p:spPr>
      </p:pic>
      <p:pic>
        <p:nvPicPr>
          <p:cNvPr id="54" name="図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956" y="3595297"/>
            <a:ext cx="1864115" cy="1114586"/>
          </a:xfrm>
          <a:prstGeom prst="rect">
            <a:avLst/>
          </a:prstGeom>
        </p:spPr>
      </p:pic>
      <p:pic>
        <p:nvPicPr>
          <p:cNvPr id="55" name="図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480" y="3573976"/>
            <a:ext cx="1866633" cy="1127922"/>
          </a:xfrm>
          <a:prstGeom prst="rect">
            <a:avLst/>
          </a:prstGeom>
        </p:spPr>
      </p:pic>
      <p:pic>
        <p:nvPicPr>
          <p:cNvPr id="56" name="図 5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81" y="3687469"/>
            <a:ext cx="1874856" cy="1126242"/>
          </a:xfrm>
          <a:prstGeom prst="rect">
            <a:avLst/>
          </a:prstGeom>
        </p:spPr>
      </p:pic>
      <p:pic>
        <p:nvPicPr>
          <p:cNvPr id="57" name="図 5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" r="4041"/>
          <a:stretch/>
        </p:blipFill>
        <p:spPr>
          <a:xfrm>
            <a:off x="272414" y="5278120"/>
            <a:ext cx="1858646" cy="138522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15"/>
          <a:srcRect l="4572" t="11913"/>
          <a:stretch/>
        </p:blipFill>
        <p:spPr>
          <a:xfrm>
            <a:off x="4048069" y="3573976"/>
            <a:ext cx="1861507" cy="106646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16"/>
          <a:srcRect l="10193" t="9307" r="10691" b="20903"/>
          <a:stretch/>
        </p:blipFill>
        <p:spPr>
          <a:xfrm>
            <a:off x="7851104" y="5468477"/>
            <a:ext cx="1831862" cy="97218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17"/>
          <a:srcRect l="3889" t="2606" r="2137"/>
          <a:stretch/>
        </p:blipFill>
        <p:spPr>
          <a:xfrm>
            <a:off x="5950589" y="5472734"/>
            <a:ext cx="1832661" cy="1027607"/>
          </a:xfrm>
          <a:prstGeom prst="rect">
            <a:avLst/>
          </a:prstGeom>
        </p:spPr>
      </p:pic>
      <p:pic>
        <p:nvPicPr>
          <p:cNvPr id="43" name="図 4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487" b="100000" l="5928" r="99485">
                        <a14:foregroundMark x1="15851" y1="7448" x2="17784" y2="25674"/>
                        <a14:foregroundMark x1="28479" y1="16482" x2="58119" y2="76545"/>
                        <a14:foregroundMark x1="38789" y1="16957" x2="21521" y2="33914"/>
                        <a14:foregroundMark x1="13273" y1="29952" x2="13273" y2="42948"/>
                        <a14:foregroundMark x1="22423" y1="39937" x2="47423" y2="79081"/>
                        <a14:foregroundMark x1="76933" y1="42631" x2="32861" y2="44691"/>
                        <a14:foregroundMark x1="59536" y1="22979" x2="74227" y2="26149"/>
                        <a14:foregroundMark x1="59923" y1="25040" x2="70876" y2="39144"/>
                        <a14:foregroundMark x1="85696" y1="53883" x2="60052" y2="57369"/>
                        <a14:foregroundMark x1="80670" y1="69097" x2="71907" y2="62441"/>
                        <a14:foregroundMark x1="58634" y1="51823" x2="52320" y2="61648"/>
                        <a14:foregroundMark x1="34278" y1="68304" x2="24742" y2="87956"/>
                        <a14:foregroundMark x1="33505" y1="79873" x2="36469" y2="88431"/>
                        <a14:foregroundMark x1="15851" y1="54517" x2="14046" y2="55626"/>
                        <a14:foregroundMark x1="14433" y1="58954" x2="13015" y2="60539"/>
                        <a14:foregroundMark x1="13402" y1="64659" x2="14304" y2="65610"/>
                        <a14:foregroundMark x1="11727" y1="69097" x2="12629" y2="74168"/>
                        <a14:backgroundMark x1="49356" y1="31379" x2="50000" y2="42472"/>
                        <a14:backgroundMark x1="48711" y1="44216" x2="50773" y2="44374"/>
                        <a14:backgroundMark x1="49613" y1="41997" x2="50129" y2="45483"/>
                        <a14:backgroundMark x1="49227" y1="43423" x2="48067" y2="44532"/>
                        <a14:backgroundMark x1="49742" y1="42789" x2="51804" y2="43740"/>
                        <a14:backgroundMark x1="50129" y1="43106" x2="51031" y2="44057"/>
                        <a14:backgroundMark x1="48196" y1="43740" x2="51546" y2="44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326" y="-27334"/>
            <a:ext cx="1527426" cy="124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13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831</TotalTime>
  <Words>138</Words>
  <Application>Microsoft Office PowerPoint</Application>
  <PresentationFormat>A4 210 x 297 mm</PresentationFormat>
  <Paragraphs>120</Paragraphs>
  <Slides>12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9" baseType="lpstr">
      <vt:lpstr>BIZ UDPゴシック</vt:lpstr>
      <vt:lpstr>游ゴシック</vt:lpstr>
      <vt:lpstr>游ゴシック Light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美作市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喜納　百香</dc:creator>
  <cp:lastModifiedBy>喜納　百香</cp:lastModifiedBy>
  <cp:revision>53</cp:revision>
  <dcterms:created xsi:type="dcterms:W3CDTF">2023-06-12T04:24:03Z</dcterms:created>
  <dcterms:modified xsi:type="dcterms:W3CDTF">2023-06-21T00:50:12Z</dcterms:modified>
</cp:coreProperties>
</file>